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5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6858000" cx="12192000"/>
  <p:notesSz cx="6858000" cy="9144000"/>
  <p:embeddedFontLst>
    <p:embeddedFont>
      <p:font typeface="Titillium Web SemiBold"/>
      <p:regular r:id="rId18"/>
      <p:bold r:id="rId19"/>
      <p:italic r:id="rId20"/>
      <p:boldItalic r:id="rId21"/>
    </p:embeddedFont>
    <p:embeddedFont>
      <p:font typeface="Titillium Web"/>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guide id="2" pos="332">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26" roundtripDataSignature="AMtx7miottdwm5mGo4+R/RDTYRXWyH0G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DAB7215-72A0-4D8A-BC86-6BF4E8C3B68F}">
  <a:tblStyle styleId="{3DAB7215-72A0-4D8A-BC86-6BF4E8C3B68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 pos="332"/>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font" Target="fonts/TitilliumWebSemiBold-italic.fntdata"/><Relationship Id="rId22" Type="http://schemas.openxmlformats.org/officeDocument/2006/relationships/font" Target="fonts/TitilliumWeb-regular.fntdata"/><Relationship Id="rId21" Type="http://schemas.openxmlformats.org/officeDocument/2006/relationships/font" Target="fonts/TitilliumWebSemiBold-boldItalic.fntdata"/><Relationship Id="rId24" Type="http://schemas.openxmlformats.org/officeDocument/2006/relationships/font" Target="fonts/TitilliumWeb-italic.fntdata"/><Relationship Id="rId23" Type="http://schemas.openxmlformats.org/officeDocument/2006/relationships/font" Target="fonts/TitilliumWeb-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customschemas.google.com/relationships/presentationmetadata" Target="metadata"/><Relationship Id="rId25" Type="http://schemas.openxmlformats.org/officeDocument/2006/relationships/font" Target="fonts/TitilliumWeb-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TitilliumWebSemiBold-bold.fntdata"/><Relationship Id="rId18" Type="http://schemas.openxmlformats.org/officeDocument/2006/relationships/font" Target="fonts/TitilliumWebSemiBold-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4.jpg>
</file>

<file path=ppt/media/image25.png>
</file>

<file path=ppt/media/image26.jpg>
</file>

<file path=ppt/media/image28.png>
</file>

<file path=ppt/media/image29.png>
</file>

<file path=ppt/media/image30.jpg>
</file>

<file path=ppt/media/image32.png>
</file>

<file path=ppt/media/image33.jpg>
</file>

<file path=ppt/media/image35.png>
</file>

<file path=ppt/media/image37.png>
</file>

<file path=ppt/media/image38.png>
</file>

<file path=ppt/media/image39.png>
</file>

<file path=ppt/media/image4.png>
</file>

<file path=ppt/media/image40.png>
</file>

<file path=ppt/media/image41.png>
</file>

<file path=ppt/media/image42.jpg>
</file>

<file path=ppt/media/image43.jpg>
</file>

<file path=ppt/media/image44.png>
</file>

<file path=ppt/media/image45.jpg>
</file>

<file path=ppt/media/image47.jpg>
</file>

<file path=ppt/media/image48.jpg>
</file>

<file path=ppt/media/image5.png>
</file>

<file path=ppt/media/image50.png>
</file>

<file path=ppt/media/image51.png>
</file>

<file path=ppt/media/image52.png>
</file>

<file path=ppt/media/image54.png>
</file>

<file path=ppt/media/image55.png>
</file>

<file path=ppt/media/image56.jpg>
</file>

<file path=ppt/media/image57.png>
</file>

<file path=ppt/media/image58.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nl-N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39978f2daf_0_56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139978f2daf_0_5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39978f2daf_0_25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g139978f2daf_0_25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9978f2daf_0_9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g139978f2daf_0_9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39978f2daf_0_13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139978f2daf_0_13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39978f2daf_0_17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139978f2daf_0_17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9978f2daf_0_20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g139978f2daf_0_20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9978f2daf_0_22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139978f2daf_0_22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30a5981c30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g130a5981c30_0_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8" name="Google Shape;308;g130a5981c30_0_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nl-NL"/>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39978f2daf_0_25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139978f2daf_0_25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39978f2daf_0_25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139978f2daf_0_25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4.png"/><Relationship Id="rId9"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image" Target="../media/image16.png"/><Relationship Id="rId8"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 Id="rId3" Type="http://schemas.openxmlformats.org/officeDocument/2006/relationships/image" Target="../media/image13.png"/><Relationship Id="rId4" Type="http://schemas.openxmlformats.org/officeDocument/2006/relationships/image" Target="../media/image2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30.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2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jpg"/><Relationship Id="rId3" Type="http://schemas.openxmlformats.org/officeDocument/2006/relationships/image" Target="../media/image2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9.png"/><Relationship Id="rId3"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5.png"/><Relationship Id="rId3"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26.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6.png"/><Relationship Id="rId7" Type="http://schemas.openxmlformats.org/officeDocument/2006/relationships/image" Target="../media/image4.png"/><Relationship Id="rId8" Type="http://schemas.openxmlformats.org/officeDocument/2006/relationships/image" Target="../media/image1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7.jpg"/><Relationship Id="rId3" Type="http://schemas.openxmlformats.org/officeDocument/2006/relationships/image" Target="../media/image37.png"/><Relationship Id="rId4"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2.jpg"/><Relationship Id="rId3" Type="http://schemas.openxmlformats.org/officeDocument/2006/relationships/image" Target="../media/image37.png"/><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7.png"/><Relationship Id="rId3"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8.png"/><Relationship Id="rId3" Type="http://schemas.openxmlformats.org/officeDocument/2006/relationships/image" Target="../media/image41.png"/><Relationship Id="rId4" Type="http://schemas.openxmlformats.org/officeDocument/2006/relationships/image" Target="../media/image26.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26.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1.png"/><Relationship Id="rId3"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3.jpg"/><Relationship Id="rId3" Type="http://schemas.openxmlformats.org/officeDocument/2006/relationships/image" Target="../media/image44.png"/><Relationship Id="rId4"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5.jpg"/><Relationship Id="rId3" Type="http://schemas.openxmlformats.org/officeDocument/2006/relationships/image" Target="../media/image44.png"/><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8.jpg"/><Relationship Id="rId3"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3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3.png"/><Relationship Id="rId4" Type="http://schemas.openxmlformats.org/officeDocument/2006/relationships/image" Target="../media/image2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8.png"/><Relationship Id="rId3" Type="http://schemas.openxmlformats.org/officeDocument/2006/relationships/image" Target="../media/image1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1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2.png"/><Relationship Id="rId3" Type="http://schemas.openxmlformats.org/officeDocument/2006/relationships/image" Target="../media/image1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jpg"/><Relationship Id="rId3" Type="http://schemas.openxmlformats.org/officeDocument/2006/relationships/image" Target="../media/image5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1.png"/><Relationship Id="rId3"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1.png"/><Relationship Id="rId4" Type="http://schemas.openxmlformats.org/officeDocument/2006/relationships/image" Target="../media/image12.png"/><Relationship Id="rId10" Type="http://schemas.openxmlformats.org/officeDocument/2006/relationships/image" Target="../media/image24.jpg"/><Relationship Id="rId9"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6.png"/><Relationship Id="rId7" Type="http://schemas.openxmlformats.org/officeDocument/2006/relationships/image" Target="../media/image2.png"/><Relationship Id="rId8" Type="http://schemas.openxmlformats.org/officeDocument/2006/relationships/image" Target="../media/image1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3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2">
  <p:cSld name="Cover 02">
    <p:spTree>
      <p:nvGrpSpPr>
        <p:cNvPr id="10" name="Shape 10"/>
        <p:cNvGrpSpPr/>
        <p:nvPr/>
      </p:nvGrpSpPr>
      <p:grpSpPr>
        <a:xfrm>
          <a:off x="0" y="0"/>
          <a:ext cx="0" cy="0"/>
          <a:chOff x="0" y="0"/>
          <a:chExt cx="0" cy="0"/>
        </a:xfrm>
      </p:grpSpPr>
      <p:sp>
        <p:nvSpPr>
          <p:cNvPr id="11" name="Google Shape;11;p17"/>
          <p:cNvSpPr txBox="1"/>
          <p:nvPr>
            <p:ph idx="1" type="body"/>
          </p:nvPr>
        </p:nvSpPr>
        <p:spPr>
          <a:xfrm>
            <a:off x="434430" y="4221088"/>
            <a:ext cx="5760000"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2"/>
              </a:buClr>
              <a:buSzPts val="1200"/>
              <a:buFont typeface="Arial"/>
              <a:buNone/>
              <a:defRPr b="0" i="0" sz="12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7"/>
          <p:cNvSpPr txBox="1"/>
          <p:nvPr>
            <p:ph idx="2" type="body"/>
          </p:nvPr>
        </p:nvSpPr>
        <p:spPr>
          <a:xfrm>
            <a:off x="434430" y="3501008"/>
            <a:ext cx="5760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3" name="Google Shape;13;p17"/>
          <p:cNvSpPr/>
          <p:nvPr>
            <p:ph idx="3" type="pic"/>
          </p:nvPr>
        </p:nvSpPr>
        <p:spPr>
          <a:xfrm>
            <a:off x="6716587" y="1771536"/>
            <a:ext cx="7368054" cy="7368054"/>
          </a:xfrm>
          <a:prstGeom prst="ellipse">
            <a:avLst/>
          </a:prstGeom>
          <a:noFill/>
          <a:ln>
            <a:noFill/>
          </a:ln>
        </p:spPr>
      </p:sp>
      <p:sp>
        <p:nvSpPr>
          <p:cNvPr id="14" name="Google Shape;14;p17"/>
          <p:cNvSpPr/>
          <p:nvPr/>
        </p:nvSpPr>
        <p:spPr>
          <a:xfrm>
            <a:off x="6188146" y="1243095"/>
            <a:ext cx="8424936" cy="8424936"/>
          </a:xfrm>
          <a:prstGeom prst="donut">
            <a:avLst>
              <a:gd fmla="val 3102" name="adj"/>
            </a:avLst>
          </a:prstGeom>
          <a:solidFill>
            <a:srgbClr val="58595B">
              <a:alpha val="2392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10;&#10;Description automatically generated" id="15" name="Google Shape;15;p17"/>
          <p:cNvPicPr preferRelativeResize="0"/>
          <p:nvPr/>
        </p:nvPicPr>
        <p:blipFill rotWithShape="1">
          <a:blip r:embed="rId2">
            <a:alphaModFix/>
          </a:blip>
          <a:srcRect b="0" l="0" r="0" t="0"/>
          <a:stretch/>
        </p:blipFill>
        <p:spPr>
          <a:xfrm>
            <a:off x="546190" y="423866"/>
            <a:ext cx="1617078" cy="535456"/>
          </a:xfrm>
          <a:prstGeom prst="rect">
            <a:avLst/>
          </a:prstGeom>
          <a:noFill/>
          <a:ln>
            <a:noFill/>
          </a:ln>
        </p:spPr>
      </p:pic>
      <p:pic>
        <p:nvPicPr>
          <p:cNvPr descr="A black and white logo&#10;&#10;Description automatically generated with low confidence" id="16" name="Google Shape;16;p17"/>
          <p:cNvPicPr preferRelativeResize="0"/>
          <p:nvPr/>
        </p:nvPicPr>
        <p:blipFill rotWithShape="1">
          <a:blip r:embed="rId3">
            <a:alphaModFix/>
          </a:blip>
          <a:srcRect b="0" l="0" r="0" t="0"/>
          <a:stretch/>
        </p:blipFill>
        <p:spPr>
          <a:xfrm>
            <a:off x="9479788" y="606244"/>
            <a:ext cx="1105373" cy="321386"/>
          </a:xfrm>
          <a:prstGeom prst="rect">
            <a:avLst/>
          </a:prstGeom>
          <a:noFill/>
          <a:ln>
            <a:noFill/>
          </a:ln>
        </p:spPr>
      </p:pic>
      <p:pic>
        <p:nvPicPr>
          <p:cNvPr descr="Logo&#10;&#10;Description automatically generated" id="17" name="Google Shape;17;p17"/>
          <p:cNvPicPr preferRelativeResize="0"/>
          <p:nvPr/>
        </p:nvPicPr>
        <p:blipFill rotWithShape="1">
          <a:blip r:embed="rId4">
            <a:alphaModFix/>
          </a:blip>
          <a:srcRect b="0" l="0" r="0" t="0"/>
          <a:stretch/>
        </p:blipFill>
        <p:spPr>
          <a:xfrm>
            <a:off x="7156647" y="589196"/>
            <a:ext cx="925237" cy="317413"/>
          </a:xfrm>
          <a:prstGeom prst="rect">
            <a:avLst/>
          </a:prstGeom>
          <a:noFill/>
          <a:ln>
            <a:noFill/>
          </a:ln>
        </p:spPr>
      </p:pic>
      <p:pic>
        <p:nvPicPr>
          <p:cNvPr descr="Logo&#10;&#10;Description automatically generated" id="18" name="Google Shape;18;p17"/>
          <p:cNvPicPr preferRelativeResize="0"/>
          <p:nvPr/>
        </p:nvPicPr>
        <p:blipFill rotWithShape="1">
          <a:blip r:embed="rId5">
            <a:alphaModFix/>
          </a:blip>
          <a:srcRect b="0" l="0" r="0" t="0"/>
          <a:stretch/>
        </p:blipFill>
        <p:spPr>
          <a:xfrm>
            <a:off x="11166990" y="578200"/>
            <a:ext cx="495200" cy="332874"/>
          </a:xfrm>
          <a:prstGeom prst="rect">
            <a:avLst/>
          </a:prstGeom>
          <a:noFill/>
          <a:ln>
            <a:noFill/>
          </a:ln>
        </p:spPr>
      </p:pic>
      <p:pic>
        <p:nvPicPr>
          <p:cNvPr descr="Icon&#10;&#10;Description automatically generated with low confidence" id="19" name="Google Shape;19;p17"/>
          <p:cNvPicPr preferRelativeResize="0"/>
          <p:nvPr/>
        </p:nvPicPr>
        <p:blipFill rotWithShape="1">
          <a:blip r:embed="rId6">
            <a:alphaModFix/>
          </a:blip>
          <a:srcRect b="0" l="0" r="0" t="0"/>
          <a:stretch/>
        </p:blipFill>
        <p:spPr>
          <a:xfrm>
            <a:off x="8545052" y="346240"/>
            <a:ext cx="486134" cy="647413"/>
          </a:xfrm>
          <a:prstGeom prst="rect">
            <a:avLst/>
          </a:prstGeom>
          <a:noFill/>
          <a:ln>
            <a:noFill/>
          </a:ln>
        </p:spPr>
      </p:pic>
      <p:pic>
        <p:nvPicPr>
          <p:cNvPr descr="A black sign with white text&#10;&#10;Description automatically generated" id="20" name="Google Shape;20;p17"/>
          <p:cNvPicPr preferRelativeResize="0"/>
          <p:nvPr/>
        </p:nvPicPr>
        <p:blipFill rotWithShape="1">
          <a:blip r:embed="rId7">
            <a:alphaModFix/>
          </a:blip>
          <a:srcRect b="0" l="0" r="0" t="0"/>
          <a:stretch/>
        </p:blipFill>
        <p:spPr>
          <a:xfrm>
            <a:off x="2670771" y="578200"/>
            <a:ext cx="1386632" cy="317280"/>
          </a:xfrm>
          <a:prstGeom prst="rect">
            <a:avLst/>
          </a:prstGeom>
          <a:noFill/>
          <a:ln>
            <a:noFill/>
          </a:ln>
        </p:spPr>
      </p:pic>
      <p:pic>
        <p:nvPicPr>
          <p:cNvPr descr="A picture containing computer, keyboard, laptop, food&#10;&#10;Description automatically generated" id="21" name="Google Shape;21;p17"/>
          <p:cNvPicPr preferRelativeResize="0"/>
          <p:nvPr/>
        </p:nvPicPr>
        <p:blipFill rotWithShape="1">
          <a:blip r:embed="rId8">
            <a:alphaModFix/>
          </a:blip>
          <a:srcRect b="0" l="0" r="0" t="0"/>
          <a:stretch/>
        </p:blipFill>
        <p:spPr>
          <a:xfrm>
            <a:off x="4564906" y="521268"/>
            <a:ext cx="2227649" cy="444033"/>
          </a:xfrm>
          <a:prstGeom prst="rect">
            <a:avLst/>
          </a:prstGeom>
          <a:noFill/>
          <a:ln>
            <a:noFill/>
          </a:ln>
        </p:spPr>
      </p:pic>
      <p:pic>
        <p:nvPicPr>
          <p:cNvPr descr="Text&#10;&#10;Description automatically generated" id="22" name="Google Shape;22;p17"/>
          <p:cNvPicPr preferRelativeResize="0"/>
          <p:nvPr/>
        </p:nvPicPr>
        <p:blipFill rotWithShape="1">
          <a:blip r:embed="rId9">
            <a:alphaModFix/>
          </a:blip>
          <a:srcRect b="0" l="0" r="0" t="0"/>
          <a:stretch/>
        </p:blipFill>
        <p:spPr>
          <a:xfrm>
            <a:off x="582951" y="1175346"/>
            <a:ext cx="1614754" cy="36411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Page">
  <p:cSld name="Main Title Page">
    <p:bg>
      <p:bgPr>
        <a:solidFill>
          <a:srgbClr val="1D4F9D"/>
        </a:solidFill>
      </p:bgPr>
    </p:bg>
    <p:spTree>
      <p:nvGrpSpPr>
        <p:cNvPr id="80" name="Shape 80"/>
        <p:cNvGrpSpPr/>
        <p:nvPr/>
      </p:nvGrpSpPr>
      <p:grpSpPr>
        <a:xfrm>
          <a:off x="0" y="0"/>
          <a:ext cx="0" cy="0"/>
          <a:chOff x="0" y="0"/>
          <a:chExt cx="0" cy="0"/>
        </a:xfrm>
      </p:grpSpPr>
      <p:pic>
        <p:nvPicPr>
          <p:cNvPr id="81" name="Google Shape;81;g139978f2daf_0_210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82" name="Google Shape;82;g139978f2daf_0_2101"/>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3" name="Google Shape;83;g139978f2daf_0_2101"/>
          <p:cNvSpPr/>
          <p:nvPr/>
        </p:nvSpPr>
        <p:spPr>
          <a:xfrm>
            <a:off x="0" y="0"/>
            <a:ext cx="12192000" cy="53286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screenshot of a computer&#10;&#10;Description automatically generated with low confidence" id="84" name="Google Shape;84;g139978f2daf_0_2101"/>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pic>
        <p:nvPicPr>
          <p:cNvPr descr="A picture containing plant, vegetable&#10;&#10;Description automatically generated" id="85" name="Google Shape;85;g139978f2daf_0_2101"/>
          <p:cNvPicPr preferRelativeResize="0"/>
          <p:nvPr/>
        </p:nvPicPr>
        <p:blipFill rotWithShape="1">
          <a:blip r:embed="rId4">
            <a:alphaModFix/>
          </a:blip>
          <a:srcRect b="0" l="0" r="0" t="0"/>
          <a:stretch/>
        </p:blipFill>
        <p:spPr>
          <a:xfrm>
            <a:off x="692150" y="326258"/>
            <a:ext cx="10807698" cy="46736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1">
  <p:cSld name="Contents 1">
    <p:bg>
      <p:bgPr>
        <a:solidFill>
          <a:srgbClr val="5D247F"/>
        </a:solidFill>
      </p:bgPr>
    </p:bg>
    <p:spTree>
      <p:nvGrpSpPr>
        <p:cNvPr id="86" name="Shape 86"/>
        <p:cNvGrpSpPr/>
        <p:nvPr/>
      </p:nvGrpSpPr>
      <p:grpSpPr>
        <a:xfrm>
          <a:off x="0" y="0"/>
          <a:ext cx="0" cy="0"/>
          <a:chOff x="0" y="0"/>
          <a:chExt cx="0" cy="0"/>
        </a:xfrm>
      </p:grpSpPr>
      <p:sp>
        <p:nvSpPr>
          <p:cNvPr id="87" name="Google Shape;87;g139978f2daf_0_2107"/>
          <p:cNvSpPr txBox="1"/>
          <p:nvPr/>
        </p:nvSpPr>
        <p:spPr>
          <a:xfrm>
            <a:off x="677863" y="619125"/>
            <a:ext cx="3157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nl-NL" sz="4800">
                <a:solidFill>
                  <a:schemeClr val="lt1"/>
                </a:solidFill>
                <a:latin typeface="Arial"/>
                <a:ea typeface="Arial"/>
                <a:cs typeface="Arial"/>
                <a:sym typeface="Arial"/>
              </a:rPr>
              <a:t>Contents</a:t>
            </a:r>
            <a:endParaRPr/>
          </a:p>
        </p:txBody>
      </p:sp>
      <p:sp>
        <p:nvSpPr>
          <p:cNvPr id="88" name="Google Shape;88;g139978f2daf_0_2107"/>
          <p:cNvSpPr txBox="1"/>
          <p:nvPr>
            <p:ph idx="1" type="body"/>
          </p:nvPr>
        </p:nvSpPr>
        <p:spPr>
          <a:xfrm>
            <a:off x="1894841" y="187106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9" name="Google Shape;89;g139978f2daf_0_2107"/>
          <p:cNvSpPr txBox="1"/>
          <p:nvPr>
            <p:ph idx="2" type="body"/>
          </p:nvPr>
        </p:nvSpPr>
        <p:spPr>
          <a:xfrm>
            <a:off x="1894841" y="223682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0" name="Google Shape;90;g139978f2daf_0_2107"/>
          <p:cNvSpPr txBox="1"/>
          <p:nvPr>
            <p:ph idx="3" type="body"/>
          </p:nvPr>
        </p:nvSpPr>
        <p:spPr>
          <a:xfrm>
            <a:off x="1894841" y="262290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1" name="Google Shape;91;g139978f2daf_0_2107"/>
          <p:cNvSpPr txBox="1"/>
          <p:nvPr>
            <p:ph idx="4" type="body"/>
          </p:nvPr>
        </p:nvSpPr>
        <p:spPr>
          <a:xfrm>
            <a:off x="1894841" y="300898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2" name="Google Shape;92;g139978f2daf_0_2107"/>
          <p:cNvSpPr txBox="1"/>
          <p:nvPr>
            <p:ph idx="5" type="body"/>
          </p:nvPr>
        </p:nvSpPr>
        <p:spPr>
          <a:xfrm>
            <a:off x="1473201" y="187765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3" name="Google Shape;93;g139978f2daf_0_2107"/>
          <p:cNvSpPr txBox="1"/>
          <p:nvPr>
            <p:ph idx="6" type="body"/>
          </p:nvPr>
        </p:nvSpPr>
        <p:spPr>
          <a:xfrm>
            <a:off x="1473201" y="224341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4" name="Google Shape;94;g139978f2daf_0_2107"/>
          <p:cNvSpPr txBox="1"/>
          <p:nvPr>
            <p:ph idx="7" type="body"/>
          </p:nvPr>
        </p:nvSpPr>
        <p:spPr>
          <a:xfrm>
            <a:off x="1473201" y="262949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5" name="Google Shape;95;g139978f2daf_0_2107"/>
          <p:cNvSpPr txBox="1"/>
          <p:nvPr>
            <p:ph idx="8" type="body"/>
          </p:nvPr>
        </p:nvSpPr>
        <p:spPr>
          <a:xfrm>
            <a:off x="1473201" y="301557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6" name="Google Shape;96;g139978f2daf_0_210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97" name="Google Shape;97;g139978f2daf_0_2107"/>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98" name="Google Shape;98;g139978f2daf_0_2107"/>
          <p:cNvSpPr txBox="1"/>
          <p:nvPr/>
        </p:nvSpPr>
        <p:spPr>
          <a:xfrm>
            <a:off x="4357991" y="622570"/>
            <a:ext cx="18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picture containing person&#10;&#10;Description automatically generated" id="99" name="Google Shape;99;g139978f2daf_0_2107"/>
          <p:cNvPicPr preferRelativeResize="0"/>
          <p:nvPr/>
        </p:nvPicPr>
        <p:blipFill rotWithShape="1">
          <a:blip r:embed="rId3">
            <a:alphaModFix/>
          </a:blip>
          <a:srcRect b="0" l="17256" r="14320" t="0"/>
          <a:stretch/>
        </p:blipFill>
        <p:spPr>
          <a:xfrm>
            <a:off x="6158762" y="0"/>
            <a:ext cx="6033241" cy="685800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2">
  <p:cSld name="Contents 2">
    <p:spTree>
      <p:nvGrpSpPr>
        <p:cNvPr id="100" name="Shape 100"/>
        <p:cNvGrpSpPr/>
        <p:nvPr/>
      </p:nvGrpSpPr>
      <p:grpSpPr>
        <a:xfrm>
          <a:off x="0" y="0"/>
          <a:ext cx="0" cy="0"/>
          <a:chOff x="0" y="0"/>
          <a:chExt cx="0" cy="0"/>
        </a:xfrm>
      </p:grpSpPr>
      <p:pic>
        <p:nvPicPr>
          <p:cNvPr descr="Icon&#10;&#10;Description automatically generated" id="101" name="Google Shape;101;g139978f2daf_0_2121"/>
          <p:cNvPicPr preferRelativeResize="0"/>
          <p:nvPr/>
        </p:nvPicPr>
        <p:blipFill rotWithShape="1">
          <a:blip r:embed="rId2">
            <a:alphaModFix/>
          </a:blip>
          <a:srcRect b="0" l="0" r="0" t="0"/>
          <a:stretch/>
        </p:blipFill>
        <p:spPr>
          <a:xfrm>
            <a:off x="9831161" y="3876675"/>
            <a:ext cx="1844344" cy="3032125"/>
          </a:xfrm>
          <a:prstGeom prst="rect">
            <a:avLst/>
          </a:prstGeom>
          <a:noFill/>
          <a:ln>
            <a:noFill/>
          </a:ln>
        </p:spPr>
      </p:pic>
      <p:sp>
        <p:nvSpPr>
          <p:cNvPr id="102" name="Google Shape;102;g139978f2daf_0_2121"/>
          <p:cNvSpPr/>
          <p:nvPr/>
        </p:nvSpPr>
        <p:spPr>
          <a:xfrm>
            <a:off x="0" y="0"/>
            <a:ext cx="36069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D3076"/>
              </a:solidFill>
              <a:latin typeface="Calibri"/>
              <a:ea typeface="Calibri"/>
              <a:cs typeface="Calibri"/>
              <a:sym typeface="Calibri"/>
            </a:endParaRPr>
          </a:p>
        </p:txBody>
      </p:sp>
      <p:sp>
        <p:nvSpPr>
          <p:cNvPr id="103" name="Google Shape;103;g139978f2daf_0_2121"/>
          <p:cNvSpPr txBox="1"/>
          <p:nvPr>
            <p:ph idx="1" type="body"/>
          </p:nvPr>
        </p:nvSpPr>
        <p:spPr>
          <a:xfrm>
            <a:off x="347980" y="54146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4" name="Google Shape;104;g139978f2daf_0_2121"/>
          <p:cNvSpPr txBox="1"/>
          <p:nvPr>
            <p:ph idx="2" type="body"/>
          </p:nvPr>
        </p:nvSpPr>
        <p:spPr>
          <a:xfrm>
            <a:off x="390525" y="1946241"/>
            <a:ext cx="2567700" cy="232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3pPr>
            <a:lvl4pPr indent="-317500" lvl="3" marL="18288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5" name="Google Shape;105;g139978f2daf_0_212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06" name="Google Shape;106;g139978f2daf_0_2121"/>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1">
  <p:cSld name="Full Page 1">
    <p:bg>
      <p:bgPr>
        <a:solidFill>
          <a:srgbClr val="EF4D9B"/>
        </a:solidFill>
      </p:bgPr>
    </p:bg>
    <p:spTree>
      <p:nvGrpSpPr>
        <p:cNvPr id="107" name="Shape 107"/>
        <p:cNvGrpSpPr/>
        <p:nvPr/>
      </p:nvGrpSpPr>
      <p:grpSpPr>
        <a:xfrm>
          <a:off x="0" y="0"/>
          <a:ext cx="0" cy="0"/>
          <a:chOff x="0" y="0"/>
          <a:chExt cx="0" cy="0"/>
        </a:xfrm>
      </p:grpSpPr>
      <p:sp>
        <p:nvSpPr>
          <p:cNvPr id="108" name="Google Shape;108;g139978f2daf_0_2128"/>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9" name="Google Shape;109;g139978f2daf_0_2128"/>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0" name="Google Shape;110;g139978f2daf_0_212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11" name="Google Shape;111;g139978f2daf_0_2128"/>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pic>
        <p:nvPicPr>
          <p:cNvPr id="112" name="Google Shape;112;g139978f2daf_0_2128"/>
          <p:cNvPicPr preferRelativeResize="0"/>
          <p:nvPr/>
        </p:nvPicPr>
        <p:blipFill rotWithShape="1">
          <a:blip r:embed="rId3">
            <a:alphaModFix/>
          </a:blip>
          <a:srcRect b="0" l="0" r="0" t="0"/>
          <a:stretch/>
        </p:blipFill>
        <p:spPr>
          <a:xfrm>
            <a:off x="9825038" y="3884043"/>
            <a:ext cx="1838325" cy="301738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2">
  <p:cSld name="Full page 2">
    <p:spTree>
      <p:nvGrpSpPr>
        <p:cNvPr id="113" name="Shape 113"/>
        <p:cNvGrpSpPr/>
        <p:nvPr/>
      </p:nvGrpSpPr>
      <p:grpSpPr>
        <a:xfrm>
          <a:off x="0" y="0"/>
          <a:ext cx="0" cy="0"/>
          <a:chOff x="0" y="0"/>
          <a:chExt cx="0" cy="0"/>
        </a:xfrm>
      </p:grpSpPr>
      <p:sp>
        <p:nvSpPr>
          <p:cNvPr id="114" name="Google Shape;114;g139978f2daf_0_213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15" name="Google Shape;115;g139978f2daf_0_2134"/>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16" name="Google Shape;116;g139978f2daf_0_2134"/>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7" name="Google Shape;117;g139978f2daf_0_2134"/>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Icon&#10;&#10;Description automatically generated" id="118" name="Google Shape;118;g139978f2daf_0_2134"/>
          <p:cNvPicPr preferRelativeResize="0"/>
          <p:nvPr/>
        </p:nvPicPr>
        <p:blipFill rotWithShape="1">
          <a:blip r:embed="rId3">
            <a:alphaModFix/>
          </a:blip>
          <a:srcRect b="0" l="0" r="0" t="0"/>
          <a:stretch/>
        </p:blipFill>
        <p:spPr>
          <a:xfrm>
            <a:off x="9831161" y="3876675"/>
            <a:ext cx="1844344" cy="30321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bg>
      <p:bgPr>
        <a:solidFill>
          <a:srgbClr val="5D247F"/>
        </a:solidFill>
      </p:bgPr>
    </p:bg>
    <p:spTree>
      <p:nvGrpSpPr>
        <p:cNvPr id="119" name="Shape 119"/>
        <p:cNvGrpSpPr/>
        <p:nvPr/>
      </p:nvGrpSpPr>
      <p:grpSpPr>
        <a:xfrm>
          <a:off x="0" y="0"/>
          <a:ext cx="0" cy="0"/>
          <a:chOff x="0" y="0"/>
          <a:chExt cx="0" cy="0"/>
        </a:xfrm>
      </p:grpSpPr>
      <p:sp>
        <p:nvSpPr>
          <p:cNvPr id="120" name="Google Shape;120;g139978f2daf_0_2140"/>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1" name="Google Shape;121;g139978f2daf_0_2140"/>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picture containing nature&#10;&#10;Description automatically generated" id="122" name="Google Shape;122;g139978f2daf_0_2140"/>
          <p:cNvPicPr preferRelativeResize="0"/>
          <p:nvPr/>
        </p:nvPicPr>
        <p:blipFill rotWithShape="1">
          <a:blip r:embed="rId2">
            <a:alphaModFix/>
          </a:blip>
          <a:srcRect b="0" l="0" r="0" t="0"/>
          <a:stretch/>
        </p:blipFill>
        <p:spPr>
          <a:xfrm>
            <a:off x="6784984" y="-321700"/>
            <a:ext cx="5570760" cy="5570760"/>
          </a:xfrm>
          <a:prstGeom prst="rect">
            <a:avLst/>
          </a:prstGeom>
          <a:noFill/>
          <a:ln>
            <a:noFill/>
          </a:ln>
        </p:spPr>
      </p:pic>
      <p:sp>
        <p:nvSpPr>
          <p:cNvPr id="123" name="Google Shape;123;g139978f2daf_0_214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24" name="Google Shape;124;g139978f2daf_0_2140"/>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bg>
      <p:bgPr>
        <a:solidFill>
          <a:srgbClr val="00ABA5"/>
        </a:solidFill>
      </p:bgPr>
    </p:bg>
    <p:spTree>
      <p:nvGrpSpPr>
        <p:cNvPr id="125" name="Shape 125"/>
        <p:cNvGrpSpPr/>
        <p:nvPr/>
      </p:nvGrpSpPr>
      <p:grpSpPr>
        <a:xfrm>
          <a:off x="0" y="0"/>
          <a:ext cx="0" cy="0"/>
          <a:chOff x="0" y="0"/>
          <a:chExt cx="0" cy="0"/>
        </a:xfrm>
      </p:grpSpPr>
      <p:pic>
        <p:nvPicPr>
          <p:cNvPr descr="Icon&#10;&#10;Description automatically generated with low confidence" id="126" name="Google Shape;126;g139978f2daf_0_2146"/>
          <p:cNvPicPr preferRelativeResize="0"/>
          <p:nvPr/>
        </p:nvPicPr>
        <p:blipFill rotWithShape="1">
          <a:blip r:embed="rId2">
            <a:alphaModFix/>
          </a:blip>
          <a:srcRect b="0" l="0" r="0" t="0"/>
          <a:stretch/>
        </p:blipFill>
        <p:spPr>
          <a:xfrm>
            <a:off x="6868884" y="-311867"/>
            <a:ext cx="5634016" cy="5634016"/>
          </a:xfrm>
          <a:prstGeom prst="rect">
            <a:avLst/>
          </a:prstGeom>
          <a:noFill/>
          <a:ln>
            <a:noFill/>
          </a:ln>
        </p:spPr>
      </p:pic>
      <p:sp>
        <p:nvSpPr>
          <p:cNvPr id="127" name="Google Shape;127;g139978f2daf_0_214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sp>
        <p:nvSpPr>
          <p:cNvPr id="128" name="Google Shape;128;g139978f2daf_0_2146"/>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9" name="Google Shape;129;g139978f2daf_0_2146"/>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130" name="Google Shape;130;g139978f2daf_0_2146"/>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131" name="Shape 131"/>
        <p:cNvGrpSpPr/>
        <p:nvPr/>
      </p:nvGrpSpPr>
      <p:grpSpPr>
        <a:xfrm>
          <a:off x="0" y="0"/>
          <a:ext cx="0" cy="0"/>
          <a:chOff x="0" y="0"/>
          <a:chExt cx="0" cy="0"/>
        </a:xfrm>
      </p:grpSpPr>
      <p:pic>
        <p:nvPicPr>
          <p:cNvPr descr="A collage of a baby&#10;&#10;Description automatically generated with low confidence" id="132" name="Google Shape;132;g139978f2daf_0_2152"/>
          <p:cNvPicPr preferRelativeResize="0"/>
          <p:nvPr/>
        </p:nvPicPr>
        <p:blipFill rotWithShape="1">
          <a:blip r:embed="rId2">
            <a:alphaModFix/>
          </a:blip>
          <a:srcRect b="0" l="0" r="0" t="0"/>
          <a:stretch/>
        </p:blipFill>
        <p:spPr>
          <a:xfrm>
            <a:off x="6834389" y="-262234"/>
            <a:ext cx="5611067" cy="5621962"/>
          </a:xfrm>
          <a:prstGeom prst="rect">
            <a:avLst/>
          </a:prstGeom>
          <a:noFill/>
          <a:ln>
            <a:noFill/>
          </a:ln>
        </p:spPr>
      </p:pic>
      <p:sp>
        <p:nvSpPr>
          <p:cNvPr id="133" name="Google Shape;133;g139978f2daf_0_215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134" name="Google Shape;134;g139978f2daf_0_2152"/>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5" name="Google Shape;135;g139978f2daf_0_2152"/>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5D247F"/>
              </a:buClr>
              <a:buSzPts val="4800"/>
              <a:buFont typeface="Arial"/>
              <a:buNone/>
              <a:defRPr b="1" i="0" sz="4800" u="none" cap="none" strike="noStrike">
                <a:solidFill>
                  <a:srgbClr val="5D247F"/>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136" name="Google Shape;136;g139978f2daf_0_2152"/>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 page 2">
  <p:cSld name="1_Full page 2">
    <p:spTree>
      <p:nvGrpSpPr>
        <p:cNvPr id="137" name="Shape 137"/>
        <p:cNvGrpSpPr/>
        <p:nvPr/>
      </p:nvGrpSpPr>
      <p:grpSpPr>
        <a:xfrm>
          <a:off x="0" y="0"/>
          <a:ext cx="0" cy="0"/>
          <a:chOff x="0" y="0"/>
          <a:chExt cx="0" cy="0"/>
        </a:xfrm>
      </p:grpSpPr>
      <p:sp>
        <p:nvSpPr>
          <p:cNvPr id="138" name="Google Shape;138;g139978f2daf_0_215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39" name="Google Shape;139;g139978f2daf_0_2158"/>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40" name="Google Shape;140;g139978f2daf_0_2158"/>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rgbClr val="5D247F"/>
        </a:solidFill>
      </p:bgPr>
    </p:bg>
    <p:spTree>
      <p:nvGrpSpPr>
        <p:cNvPr id="141" name="Shape 141"/>
        <p:cNvGrpSpPr/>
        <p:nvPr/>
      </p:nvGrpSpPr>
      <p:grpSpPr>
        <a:xfrm>
          <a:off x="0" y="0"/>
          <a:ext cx="0" cy="0"/>
          <a:chOff x="0" y="0"/>
          <a:chExt cx="0" cy="0"/>
        </a:xfrm>
      </p:grpSpPr>
      <p:sp>
        <p:nvSpPr>
          <p:cNvPr id="142" name="Google Shape;142;g139978f2daf_0_216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43" name="Google Shape;143;g139978f2daf_0_2162"/>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144" name="Google Shape;144;g139978f2daf_0_2162"/>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1">
  <p:cSld name="Cover 01">
    <p:spTree>
      <p:nvGrpSpPr>
        <p:cNvPr id="23" name="Shape 23"/>
        <p:cNvGrpSpPr/>
        <p:nvPr/>
      </p:nvGrpSpPr>
      <p:grpSpPr>
        <a:xfrm>
          <a:off x="0" y="0"/>
          <a:ext cx="0" cy="0"/>
          <a:chOff x="0" y="0"/>
          <a:chExt cx="0" cy="0"/>
        </a:xfrm>
      </p:grpSpPr>
      <p:sp>
        <p:nvSpPr>
          <p:cNvPr id="24" name="Google Shape;24;p28"/>
          <p:cNvSpPr/>
          <p:nvPr>
            <p:ph idx="2" type="pic"/>
          </p:nvPr>
        </p:nvSpPr>
        <p:spPr>
          <a:xfrm>
            <a:off x="6889840" y="-1251520"/>
            <a:ext cx="6044400" cy="6045583"/>
          </a:xfrm>
          <a:prstGeom prst="ellipse">
            <a:avLst/>
          </a:prstGeom>
          <a:noFill/>
          <a:ln>
            <a:noFill/>
          </a:ln>
        </p:spPr>
      </p:sp>
      <p:sp>
        <p:nvSpPr>
          <p:cNvPr id="25" name="Google Shape;25;p28"/>
          <p:cNvSpPr/>
          <p:nvPr/>
        </p:nvSpPr>
        <p:spPr>
          <a:xfrm>
            <a:off x="6456040" y="-1685113"/>
            <a:ext cx="6912000" cy="6912768"/>
          </a:xfrm>
          <a:prstGeom prst="donut">
            <a:avLst>
              <a:gd fmla="val 3102" name="adj"/>
            </a:avLst>
          </a:prstGeom>
          <a:solidFill>
            <a:srgbClr val="58595B">
              <a:alpha val="2392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A black and white logo&#10;&#10;Description automatically generated with low confidence" id="26" name="Google Shape;26;p28"/>
          <p:cNvPicPr preferRelativeResize="0"/>
          <p:nvPr/>
        </p:nvPicPr>
        <p:blipFill rotWithShape="1">
          <a:blip r:embed="rId2">
            <a:alphaModFix/>
          </a:blip>
          <a:srcRect b="0" l="0" r="0" t="0"/>
          <a:stretch/>
        </p:blipFill>
        <p:spPr>
          <a:xfrm>
            <a:off x="8623864" y="5918732"/>
            <a:ext cx="1319978" cy="383782"/>
          </a:xfrm>
          <a:prstGeom prst="rect">
            <a:avLst/>
          </a:prstGeom>
          <a:noFill/>
          <a:ln>
            <a:noFill/>
          </a:ln>
        </p:spPr>
      </p:pic>
      <p:pic>
        <p:nvPicPr>
          <p:cNvPr descr="Logo&#10;&#10;Description automatically generated" id="27" name="Google Shape;27;p28"/>
          <p:cNvPicPr preferRelativeResize="0"/>
          <p:nvPr/>
        </p:nvPicPr>
        <p:blipFill rotWithShape="1">
          <a:blip r:embed="rId3">
            <a:alphaModFix/>
          </a:blip>
          <a:srcRect b="0" l="0" r="0" t="0"/>
          <a:stretch/>
        </p:blipFill>
        <p:spPr>
          <a:xfrm>
            <a:off x="5805467" y="5910028"/>
            <a:ext cx="1104869" cy="379037"/>
          </a:xfrm>
          <a:prstGeom prst="rect">
            <a:avLst/>
          </a:prstGeom>
          <a:noFill/>
          <a:ln>
            <a:noFill/>
          </a:ln>
        </p:spPr>
      </p:pic>
      <p:pic>
        <p:nvPicPr>
          <p:cNvPr descr="Logo&#10;&#10;Description automatically generated" id="28" name="Google Shape;28;p28"/>
          <p:cNvPicPr preferRelativeResize="0"/>
          <p:nvPr/>
        </p:nvPicPr>
        <p:blipFill rotWithShape="1">
          <a:blip r:embed="rId4">
            <a:alphaModFix/>
          </a:blip>
          <a:srcRect b="0" l="0" r="0" t="0"/>
          <a:stretch/>
        </p:blipFill>
        <p:spPr>
          <a:xfrm>
            <a:off x="10760162" y="5909594"/>
            <a:ext cx="591342" cy="397500"/>
          </a:xfrm>
          <a:prstGeom prst="rect">
            <a:avLst/>
          </a:prstGeom>
          <a:noFill/>
          <a:ln>
            <a:noFill/>
          </a:ln>
        </p:spPr>
      </p:pic>
      <p:pic>
        <p:nvPicPr>
          <p:cNvPr descr="Icon&#10;&#10;Description automatically generated with low confidence" id="29" name="Google Shape;29;p28"/>
          <p:cNvPicPr preferRelativeResize="0"/>
          <p:nvPr/>
        </p:nvPicPr>
        <p:blipFill rotWithShape="1">
          <a:blip r:embed="rId5">
            <a:alphaModFix/>
          </a:blip>
          <a:srcRect b="0" l="0" r="0" t="0"/>
          <a:stretch/>
        </p:blipFill>
        <p:spPr>
          <a:xfrm>
            <a:off x="7476842" y="5643233"/>
            <a:ext cx="580516" cy="773106"/>
          </a:xfrm>
          <a:prstGeom prst="rect">
            <a:avLst/>
          </a:prstGeom>
          <a:noFill/>
          <a:ln>
            <a:noFill/>
          </a:ln>
        </p:spPr>
      </p:pic>
      <p:pic>
        <p:nvPicPr>
          <p:cNvPr descr="A black sign with white text&#10;&#10;Description automatically generated" id="30" name="Google Shape;30;p28"/>
          <p:cNvPicPr preferRelativeResize="0"/>
          <p:nvPr/>
        </p:nvPicPr>
        <p:blipFill rotWithShape="1">
          <a:blip r:embed="rId6">
            <a:alphaModFix/>
          </a:blip>
          <a:srcRect b="0" l="0" r="0" t="0"/>
          <a:stretch/>
        </p:blipFill>
        <p:spPr>
          <a:xfrm>
            <a:off x="504436" y="5929265"/>
            <a:ext cx="1603396" cy="366878"/>
          </a:xfrm>
          <a:prstGeom prst="rect">
            <a:avLst/>
          </a:prstGeom>
          <a:noFill/>
          <a:ln>
            <a:noFill/>
          </a:ln>
        </p:spPr>
      </p:pic>
      <p:pic>
        <p:nvPicPr>
          <p:cNvPr descr="A picture containing computer, keyboard, laptop, food&#10;&#10;Description automatically generated" id="31" name="Google Shape;31;p28"/>
          <p:cNvPicPr preferRelativeResize="0"/>
          <p:nvPr/>
        </p:nvPicPr>
        <p:blipFill rotWithShape="1">
          <a:blip r:embed="rId7">
            <a:alphaModFix/>
          </a:blip>
          <a:srcRect b="0" l="0" r="0" t="0"/>
          <a:stretch/>
        </p:blipFill>
        <p:spPr>
          <a:xfrm>
            <a:off x="2712877" y="5859475"/>
            <a:ext cx="2575885" cy="513446"/>
          </a:xfrm>
          <a:prstGeom prst="rect">
            <a:avLst/>
          </a:prstGeom>
          <a:noFill/>
          <a:ln>
            <a:noFill/>
          </a:ln>
        </p:spPr>
      </p:pic>
      <p:sp>
        <p:nvSpPr>
          <p:cNvPr id="32" name="Google Shape;32;p28"/>
          <p:cNvSpPr txBox="1"/>
          <p:nvPr>
            <p:ph idx="1" type="body"/>
          </p:nvPr>
        </p:nvSpPr>
        <p:spPr>
          <a:xfrm>
            <a:off x="392278" y="3326365"/>
            <a:ext cx="5976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rgbClr val="004494"/>
              </a:buClr>
              <a:buSzPts val="3000"/>
              <a:buFont typeface="Arial"/>
              <a:buNone/>
              <a:defRPr b="0" i="0" sz="30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3" name="Google Shape;33;p28"/>
          <p:cNvSpPr txBox="1"/>
          <p:nvPr>
            <p:ph idx="3" type="body"/>
          </p:nvPr>
        </p:nvSpPr>
        <p:spPr>
          <a:xfrm>
            <a:off x="410876" y="4043603"/>
            <a:ext cx="4015283"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4494"/>
              </a:buClr>
              <a:buSzPts val="1200"/>
              <a:buFont typeface="Arial"/>
              <a:buNone/>
              <a:defRPr b="0" i="0" sz="12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pic>
        <p:nvPicPr>
          <p:cNvPr descr="Logo&#10;&#10;Description automatically generated" id="34" name="Google Shape;34;p28"/>
          <p:cNvPicPr preferRelativeResize="0"/>
          <p:nvPr/>
        </p:nvPicPr>
        <p:blipFill rotWithShape="1">
          <a:blip r:embed="rId8">
            <a:alphaModFix/>
          </a:blip>
          <a:srcRect b="0" l="0" r="0" t="0"/>
          <a:stretch/>
        </p:blipFill>
        <p:spPr>
          <a:xfrm>
            <a:off x="546189" y="423865"/>
            <a:ext cx="2126222" cy="704047"/>
          </a:xfrm>
          <a:prstGeom prst="rect">
            <a:avLst/>
          </a:prstGeom>
          <a:noFill/>
          <a:ln>
            <a:noFill/>
          </a:ln>
        </p:spPr>
      </p:pic>
      <p:pic>
        <p:nvPicPr>
          <p:cNvPr descr="Text&#10;&#10;Description automatically generated" id="35" name="Google Shape;35;p28"/>
          <p:cNvPicPr preferRelativeResize="0"/>
          <p:nvPr/>
        </p:nvPicPr>
        <p:blipFill rotWithShape="1">
          <a:blip r:embed="rId9">
            <a:alphaModFix/>
          </a:blip>
          <a:srcRect b="0" l="0" r="0" t="0"/>
          <a:stretch/>
        </p:blipFill>
        <p:spPr>
          <a:xfrm>
            <a:off x="3198052" y="673665"/>
            <a:ext cx="1841540" cy="415249"/>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1">
  <p:cSld name="Image Text 1">
    <p:bg>
      <p:bgPr>
        <a:solidFill>
          <a:srgbClr val="EF4D9B"/>
        </a:solidFill>
      </p:bgPr>
    </p:bg>
    <p:spTree>
      <p:nvGrpSpPr>
        <p:cNvPr id="145" name="Shape 145"/>
        <p:cNvGrpSpPr/>
        <p:nvPr/>
      </p:nvGrpSpPr>
      <p:grpSpPr>
        <a:xfrm>
          <a:off x="0" y="0"/>
          <a:ext cx="0" cy="0"/>
          <a:chOff x="0" y="0"/>
          <a:chExt cx="0" cy="0"/>
        </a:xfrm>
      </p:grpSpPr>
      <p:pic>
        <p:nvPicPr>
          <p:cNvPr descr="A picture containing onion, vegetable, plate, pink&#10;&#10;Description automatically generated" id="146" name="Google Shape;146;g139978f2daf_0_2166"/>
          <p:cNvPicPr preferRelativeResize="0"/>
          <p:nvPr/>
        </p:nvPicPr>
        <p:blipFill rotWithShape="1">
          <a:blip r:embed="rId2">
            <a:alphaModFix/>
          </a:blip>
          <a:srcRect b="0" l="11932" r="21253" t="0"/>
          <a:stretch/>
        </p:blipFill>
        <p:spPr>
          <a:xfrm>
            <a:off x="0" y="0"/>
            <a:ext cx="6865938" cy="6858000"/>
          </a:xfrm>
          <a:prstGeom prst="rect">
            <a:avLst/>
          </a:prstGeom>
          <a:noFill/>
          <a:ln>
            <a:noFill/>
          </a:ln>
        </p:spPr>
      </p:pic>
      <p:pic>
        <p:nvPicPr>
          <p:cNvPr descr="Shape, rectangle&#10;&#10;Description automatically generated" id="147" name="Google Shape;147;g139978f2daf_0_2166"/>
          <p:cNvPicPr preferRelativeResize="0"/>
          <p:nvPr/>
        </p:nvPicPr>
        <p:blipFill rotWithShape="1">
          <a:blip r:embed="rId3">
            <a:alphaModFix/>
          </a:blip>
          <a:srcRect b="0" l="0" r="0" t="0"/>
          <a:stretch/>
        </p:blipFill>
        <p:spPr>
          <a:xfrm>
            <a:off x="64294" y="58738"/>
            <a:ext cx="6742112" cy="6740525"/>
          </a:xfrm>
          <a:prstGeom prst="rect">
            <a:avLst/>
          </a:prstGeom>
          <a:noFill/>
          <a:ln>
            <a:noFill/>
          </a:ln>
        </p:spPr>
      </p:pic>
      <p:sp>
        <p:nvSpPr>
          <p:cNvPr id="148" name="Google Shape;148;g139978f2daf_0_2166"/>
          <p:cNvSpPr txBox="1"/>
          <p:nvPr>
            <p:ph idx="1" type="body"/>
          </p:nvPr>
        </p:nvSpPr>
        <p:spPr>
          <a:xfrm>
            <a:off x="738061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9" name="Google Shape;149;g139978f2daf_0_2166"/>
          <p:cNvSpPr txBox="1"/>
          <p:nvPr>
            <p:ph idx="2" type="body"/>
          </p:nvPr>
        </p:nvSpPr>
        <p:spPr>
          <a:xfrm>
            <a:off x="739313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0" name="Google Shape;150;g139978f2daf_0_216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51" name="Google Shape;151;g139978f2daf_0_2166"/>
          <p:cNvPicPr preferRelativeResize="0"/>
          <p:nvPr/>
        </p:nvPicPr>
        <p:blipFill rotWithShape="1">
          <a:blip r:embed="rId4">
            <a:alphaModFix/>
          </a:blip>
          <a:srcRect b="0" l="0" r="0" t="0"/>
          <a:stretch/>
        </p:blipFill>
        <p:spPr>
          <a:xfrm>
            <a:off x="7381801" y="6136545"/>
            <a:ext cx="2786201" cy="468588"/>
          </a:xfrm>
          <a:prstGeom prst="rect">
            <a:avLst/>
          </a:prstGeom>
          <a:noFill/>
          <a:ln>
            <a:noFill/>
          </a:ln>
        </p:spPr>
      </p:pic>
      <p:sp>
        <p:nvSpPr>
          <p:cNvPr id="152" name="Google Shape;152;g139978f2daf_0_2166"/>
          <p:cNvSpPr txBox="1"/>
          <p:nvPr/>
        </p:nvSpPr>
        <p:spPr>
          <a:xfrm>
            <a:off x="956930" y="-850605"/>
            <a:ext cx="18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2">
  <p:cSld name="Image Text 2">
    <p:bg>
      <p:bgPr>
        <a:solidFill>
          <a:srgbClr val="5D247F"/>
        </a:solidFill>
      </p:bgPr>
    </p:bg>
    <p:spTree>
      <p:nvGrpSpPr>
        <p:cNvPr id="153" name="Shape 153"/>
        <p:cNvGrpSpPr/>
        <p:nvPr/>
      </p:nvGrpSpPr>
      <p:grpSpPr>
        <a:xfrm>
          <a:off x="0" y="0"/>
          <a:ext cx="0" cy="0"/>
          <a:chOff x="0" y="0"/>
          <a:chExt cx="0" cy="0"/>
        </a:xfrm>
      </p:grpSpPr>
      <p:pic>
        <p:nvPicPr>
          <p:cNvPr descr="A picture containing person, food, dish&#10;&#10;Description automatically generated" id="154" name="Google Shape;154;g139978f2daf_0_2174"/>
          <p:cNvPicPr preferRelativeResize="0"/>
          <p:nvPr/>
        </p:nvPicPr>
        <p:blipFill rotWithShape="1">
          <a:blip r:embed="rId2">
            <a:alphaModFix/>
          </a:blip>
          <a:srcRect b="0" l="18498" r="14768" t="0"/>
          <a:stretch/>
        </p:blipFill>
        <p:spPr>
          <a:xfrm>
            <a:off x="5329237" y="0"/>
            <a:ext cx="6862760" cy="6858002"/>
          </a:xfrm>
          <a:prstGeom prst="rect">
            <a:avLst/>
          </a:prstGeom>
          <a:noFill/>
          <a:ln>
            <a:noFill/>
          </a:ln>
        </p:spPr>
      </p:pic>
      <p:pic>
        <p:nvPicPr>
          <p:cNvPr descr="Shape, rectangle&#10;&#10;Description automatically generated" id="155" name="Google Shape;155;g139978f2daf_0_2174"/>
          <p:cNvPicPr preferRelativeResize="0"/>
          <p:nvPr/>
        </p:nvPicPr>
        <p:blipFill rotWithShape="1">
          <a:blip r:embed="rId3">
            <a:alphaModFix/>
          </a:blip>
          <a:srcRect b="0" l="0" r="0" t="0"/>
          <a:stretch/>
        </p:blipFill>
        <p:spPr>
          <a:xfrm>
            <a:off x="5391150" y="58738"/>
            <a:ext cx="6742112" cy="6740525"/>
          </a:xfrm>
          <a:prstGeom prst="rect">
            <a:avLst/>
          </a:prstGeom>
          <a:noFill/>
          <a:ln>
            <a:noFill/>
          </a:ln>
        </p:spPr>
      </p:pic>
      <p:sp>
        <p:nvSpPr>
          <p:cNvPr id="156" name="Google Shape;156;g139978f2daf_0_2174"/>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7" name="Google Shape;157;g139978f2daf_0_2174"/>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8" name="Google Shape;158;g139978f2daf_0_217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59" name="Google Shape;159;g139978f2daf_0_2174"/>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1">
  <p:cSld name="Text Frame 1">
    <p:bg>
      <p:bgPr>
        <a:solidFill>
          <a:srgbClr val="5D247F"/>
        </a:solidFill>
      </p:bgPr>
    </p:bg>
    <p:spTree>
      <p:nvGrpSpPr>
        <p:cNvPr id="160" name="Shape 160"/>
        <p:cNvGrpSpPr/>
        <p:nvPr/>
      </p:nvGrpSpPr>
      <p:grpSpPr>
        <a:xfrm>
          <a:off x="0" y="0"/>
          <a:ext cx="0" cy="0"/>
          <a:chOff x="0" y="0"/>
          <a:chExt cx="0" cy="0"/>
        </a:xfrm>
      </p:grpSpPr>
      <p:pic>
        <p:nvPicPr>
          <p:cNvPr descr="Shape, rectangle&#10;&#10;Description automatically generated" id="161" name="Google Shape;161;g139978f2daf_0_2181"/>
          <p:cNvPicPr preferRelativeResize="0"/>
          <p:nvPr/>
        </p:nvPicPr>
        <p:blipFill rotWithShape="1">
          <a:blip r:embed="rId2">
            <a:alphaModFix/>
          </a:blip>
          <a:srcRect b="0" l="0" r="0" t="0"/>
          <a:stretch/>
        </p:blipFill>
        <p:spPr>
          <a:xfrm>
            <a:off x="5391150" y="58738"/>
            <a:ext cx="6742112" cy="6740525"/>
          </a:xfrm>
          <a:prstGeom prst="rect">
            <a:avLst/>
          </a:prstGeom>
          <a:noFill/>
          <a:ln>
            <a:noFill/>
          </a:ln>
        </p:spPr>
      </p:pic>
      <p:sp>
        <p:nvSpPr>
          <p:cNvPr id="162" name="Google Shape;162;g139978f2daf_0_2181"/>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3" name="Google Shape;163;g139978f2daf_0_2181"/>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4" name="Google Shape;164;g139978f2daf_0_218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65" name="Google Shape;165;g139978f2daf_0_2181"/>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2">
  <p:cSld name="Text Frame 2">
    <p:spTree>
      <p:nvGrpSpPr>
        <p:cNvPr id="166" name="Shape 166"/>
        <p:cNvGrpSpPr/>
        <p:nvPr/>
      </p:nvGrpSpPr>
      <p:grpSpPr>
        <a:xfrm>
          <a:off x="0" y="0"/>
          <a:ext cx="0" cy="0"/>
          <a:chOff x="0" y="0"/>
          <a:chExt cx="0" cy="0"/>
        </a:xfrm>
      </p:grpSpPr>
      <p:pic>
        <p:nvPicPr>
          <p:cNvPr descr="A picture containing graphical user interface&#10;&#10;Description automatically generated" id="167" name="Google Shape;167;g139978f2daf_0_2187"/>
          <p:cNvPicPr preferRelativeResize="0"/>
          <p:nvPr/>
        </p:nvPicPr>
        <p:blipFill rotWithShape="1">
          <a:blip r:embed="rId2">
            <a:alphaModFix/>
          </a:blip>
          <a:srcRect b="0" l="0" r="0" t="0"/>
          <a:stretch/>
        </p:blipFill>
        <p:spPr>
          <a:xfrm>
            <a:off x="263525" y="6137275"/>
            <a:ext cx="2493963" cy="471488"/>
          </a:xfrm>
          <a:prstGeom prst="rect">
            <a:avLst/>
          </a:prstGeom>
          <a:noFill/>
          <a:ln>
            <a:noFill/>
          </a:ln>
        </p:spPr>
      </p:pic>
      <p:pic>
        <p:nvPicPr>
          <p:cNvPr id="168" name="Google Shape;168;g139978f2daf_0_2187"/>
          <p:cNvPicPr preferRelativeResize="0"/>
          <p:nvPr/>
        </p:nvPicPr>
        <p:blipFill rotWithShape="1">
          <a:blip r:embed="rId3">
            <a:alphaModFix/>
          </a:blip>
          <a:srcRect b="0" l="0" r="0" t="0"/>
          <a:stretch/>
        </p:blipFill>
        <p:spPr>
          <a:xfrm>
            <a:off x="5391150" y="249238"/>
            <a:ext cx="6742112" cy="6359525"/>
          </a:xfrm>
          <a:prstGeom prst="rect">
            <a:avLst/>
          </a:prstGeom>
          <a:noFill/>
          <a:ln>
            <a:noFill/>
          </a:ln>
        </p:spPr>
      </p:pic>
      <p:sp>
        <p:nvSpPr>
          <p:cNvPr id="169" name="Google Shape;169;g139978f2daf_0_2187"/>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1" i="0" sz="4800" u="none" cap="none" strike="noStrike">
                <a:solidFill>
                  <a:srgbClr val="004F9D"/>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0" name="Google Shape;170;g139978f2daf_0_2187"/>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1" name="Google Shape;171;g139978f2daf_0_218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72" name="Google Shape;172;g139978f2daf_0_2187"/>
          <p:cNvPicPr preferRelativeResize="0"/>
          <p:nvPr/>
        </p:nvPicPr>
        <p:blipFill rotWithShape="1">
          <a:blip r:embed="rId4">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1">
  <p:cSld name="Book slide 1">
    <p:spTree>
      <p:nvGrpSpPr>
        <p:cNvPr id="173" name="Shape 173"/>
        <p:cNvGrpSpPr/>
        <p:nvPr/>
      </p:nvGrpSpPr>
      <p:grpSpPr>
        <a:xfrm>
          <a:off x="0" y="0"/>
          <a:ext cx="0" cy="0"/>
          <a:chOff x="0" y="0"/>
          <a:chExt cx="0" cy="0"/>
        </a:xfrm>
      </p:grpSpPr>
      <p:pic>
        <p:nvPicPr>
          <p:cNvPr id="174" name="Google Shape;174;g139978f2daf_0_2194"/>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75" name="Google Shape;175;g139978f2daf_0_2194"/>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0" i="0" sz="4800" u="none" cap="none" strike="noStrike">
                <a:solidFill>
                  <a:srgbClr val="00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6" name="Google Shape;176;g139978f2daf_0_2194"/>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7" name="Google Shape;177;g139978f2daf_0_219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78" name="Google Shape;178;g139978f2daf_0_2194"/>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3">
  <p:cSld name="Book slide 3">
    <p:bg>
      <p:bgPr>
        <a:solidFill>
          <a:srgbClr val="00ABA5"/>
        </a:solidFill>
      </p:bgPr>
    </p:bg>
    <p:spTree>
      <p:nvGrpSpPr>
        <p:cNvPr id="179" name="Shape 179"/>
        <p:cNvGrpSpPr/>
        <p:nvPr/>
      </p:nvGrpSpPr>
      <p:grpSpPr>
        <a:xfrm>
          <a:off x="0" y="0"/>
          <a:ext cx="0" cy="0"/>
          <a:chOff x="0" y="0"/>
          <a:chExt cx="0" cy="0"/>
        </a:xfrm>
      </p:grpSpPr>
      <p:pic>
        <p:nvPicPr>
          <p:cNvPr id="180" name="Google Shape;180;g139978f2daf_0_2200"/>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81" name="Google Shape;181;g139978f2daf_0_2200"/>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4800"/>
              <a:buFont typeface="Arial"/>
              <a:buNone/>
              <a:defRPr b="0" i="0" sz="4800" u="none" cap="none" strike="noStrike">
                <a:solidFill>
                  <a:srgbClr val="1D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2" name="Google Shape;182;g139978f2daf_0_2200"/>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3" name="Google Shape;183;g139978f2daf_0_220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84" name="Google Shape;184;g139978f2daf_0_2200"/>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1">
  <p:cSld name="Audience 1">
    <p:bg>
      <p:bgPr>
        <a:solidFill>
          <a:srgbClr val="004F9D"/>
        </a:solidFill>
      </p:bgPr>
    </p:bg>
    <p:spTree>
      <p:nvGrpSpPr>
        <p:cNvPr id="185" name="Shape 185"/>
        <p:cNvGrpSpPr/>
        <p:nvPr/>
      </p:nvGrpSpPr>
      <p:grpSpPr>
        <a:xfrm>
          <a:off x="0" y="0"/>
          <a:ext cx="0" cy="0"/>
          <a:chOff x="0" y="0"/>
          <a:chExt cx="0" cy="0"/>
        </a:xfrm>
      </p:grpSpPr>
      <p:sp>
        <p:nvSpPr>
          <p:cNvPr id="186" name="Google Shape;186;g139978f2daf_0_2206"/>
          <p:cNvSpPr/>
          <p:nvPr/>
        </p:nvSpPr>
        <p:spPr>
          <a:xfrm>
            <a:off x="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7" name="Google Shape;187;g139978f2daf_0_2206"/>
          <p:cNvPicPr preferRelativeResize="0"/>
          <p:nvPr/>
        </p:nvPicPr>
        <p:blipFill rotWithShape="1">
          <a:blip r:embed="rId2">
            <a:alphaModFix/>
          </a:blip>
          <a:srcRect b="0" l="16684" r="16684" t="0"/>
          <a:stretch/>
        </p:blipFill>
        <p:spPr>
          <a:xfrm>
            <a:off x="761705" y="889569"/>
            <a:ext cx="4523700" cy="4523400"/>
          </a:xfrm>
          <a:prstGeom prst="ellipse">
            <a:avLst/>
          </a:prstGeom>
          <a:noFill/>
          <a:ln>
            <a:noFill/>
          </a:ln>
        </p:spPr>
      </p:pic>
      <p:pic>
        <p:nvPicPr>
          <p:cNvPr id="188" name="Google Shape;188;g139978f2daf_0_2206"/>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89" name="Google Shape;189;g139978f2daf_0_2206"/>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Titillium Web"/>
                <a:ea typeface="Titillium Web"/>
                <a:cs typeface="Titillium Web"/>
                <a:sym typeface="Titillium Web"/>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0" name="Google Shape;190;g139978f2daf_0_220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91" name="Google Shape;191;g139978f2daf_0_2206"/>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2">
  <p:cSld name="Audience 2">
    <p:bg>
      <p:bgPr>
        <a:solidFill>
          <a:srgbClr val="004F9D"/>
        </a:solidFill>
      </p:bgPr>
    </p:bg>
    <p:spTree>
      <p:nvGrpSpPr>
        <p:cNvPr id="192" name="Shape 192"/>
        <p:cNvGrpSpPr/>
        <p:nvPr/>
      </p:nvGrpSpPr>
      <p:grpSpPr>
        <a:xfrm>
          <a:off x="0" y="0"/>
          <a:ext cx="0" cy="0"/>
          <a:chOff x="0" y="0"/>
          <a:chExt cx="0" cy="0"/>
        </a:xfrm>
      </p:grpSpPr>
      <p:sp>
        <p:nvSpPr>
          <p:cNvPr id="193" name="Google Shape;193;g139978f2daf_0_2213"/>
          <p:cNvSpPr/>
          <p:nvPr/>
        </p:nvSpPr>
        <p:spPr>
          <a:xfrm>
            <a:off x="0" y="0"/>
            <a:ext cx="6096000" cy="6858000"/>
          </a:xfrm>
          <a:prstGeom prst="rect">
            <a:avLst/>
          </a:prstGeom>
          <a:solidFill>
            <a:srgbClr val="EF4D9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94" name="Google Shape;194;g139978f2daf_0_2213"/>
          <p:cNvPicPr preferRelativeResize="0"/>
          <p:nvPr/>
        </p:nvPicPr>
        <p:blipFill rotWithShape="1">
          <a:blip r:embed="rId2">
            <a:alphaModFix/>
          </a:blip>
          <a:srcRect b="0" l="16661" r="16667" t="0"/>
          <a:stretch/>
        </p:blipFill>
        <p:spPr>
          <a:xfrm>
            <a:off x="761704" y="890634"/>
            <a:ext cx="4523700" cy="4523400"/>
          </a:xfrm>
          <a:prstGeom prst="ellipse">
            <a:avLst/>
          </a:prstGeom>
          <a:noFill/>
          <a:ln>
            <a:noFill/>
          </a:ln>
        </p:spPr>
      </p:pic>
      <p:pic>
        <p:nvPicPr>
          <p:cNvPr id="195" name="Google Shape;195;g139978f2daf_0_2213"/>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96" name="Google Shape;196;g139978f2daf_0_2213"/>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Arial"/>
                <a:ea typeface="Arial"/>
                <a:cs typeface="Arial"/>
                <a:sym typeface="Arial"/>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7" name="Google Shape;197;g139978f2daf_0_221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98" name="Google Shape;198;g139978f2daf_0_2213"/>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p:cSld name="Thank you ">
    <p:spTree>
      <p:nvGrpSpPr>
        <p:cNvPr id="199" name="Shape 199"/>
        <p:cNvGrpSpPr/>
        <p:nvPr/>
      </p:nvGrpSpPr>
      <p:grpSpPr>
        <a:xfrm>
          <a:off x="0" y="0"/>
          <a:ext cx="0" cy="0"/>
          <a:chOff x="0" y="0"/>
          <a:chExt cx="0" cy="0"/>
        </a:xfrm>
      </p:grpSpPr>
      <p:pic>
        <p:nvPicPr>
          <p:cNvPr descr="A group of children sitting at a table&#10;&#10;Description automatically generated with low confidence" id="200" name="Google Shape;200;g139978f2daf_0_2220"/>
          <p:cNvPicPr preferRelativeResize="0"/>
          <p:nvPr/>
        </p:nvPicPr>
        <p:blipFill rotWithShape="1">
          <a:blip r:embed="rId2">
            <a:alphaModFix/>
          </a:blip>
          <a:srcRect b="0" l="0" r="832" t="16275"/>
          <a:stretch/>
        </p:blipFill>
        <p:spPr>
          <a:xfrm>
            <a:off x="1" y="-1"/>
            <a:ext cx="12192000" cy="6858001"/>
          </a:xfrm>
          <a:prstGeom prst="rect">
            <a:avLst/>
          </a:prstGeom>
          <a:noFill/>
          <a:ln>
            <a:noFill/>
          </a:ln>
        </p:spPr>
      </p:pic>
      <p:sp>
        <p:nvSpPr>
          <p:cNvPr id="201" name="Google Shape;201;g139978f2daf_0_2220"/>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2" name="Google Shape;202;g139978f2daf_0_222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03" name="Google Shape;203;g139978f2daf_0_2220"/>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p:cSld name="Q&amp;A">
    <p:spTree>
      <p:nvGrpSpPr>
        <p:cNvPr id="204" name="Shape 204"/>
        <p:cNvGrpSpPr/>
        <p:nvPr/>
      </p:nvGrpSpPr>
      <p:grpSpPr>
        <a:xfrm>
          <a:off x="0" y="0"/>
          <a:ext cx="0" cy="0"/>
          <a:chOff x="0" y="0"/>
          <a:chExt cx="0" cy="0"/>
        </a:xfrm>
      </p:grpSpPr>
      <p:sp>
        <p:nvSpPr>
          <p:cNvPr id="205" name="Google Shape;205;g139978f2daf_0_2225"/>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6" name="Google Shape;206;g139978f2daf_0_222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07" name="Google Shape;207;g139978f2daf_0_2225"/>
          <p:cNvPicPr preferRelativeResize="0"/>
          <p:nvPr/>
        </p:nvPicPr>
        <p:blipFill rotWithShape="1">
          <a:blip r:embed="rId2">
            <a:alphaModFix/>
          </a:blip>
          <a:srcRect b="0" l="0" r="0" t="0"/>
          <a:stretch/>
        </p:blipFill>
        <p:spPr>
          <a:xfrm>
            <a:off x="2981402" y="5572540"/>
            <a:ext cx="6229198" cy="1047638"/>
          </a:xfrm>
          <a:prstGeom prst="rect">
            <a:avLst/>
          </a:prstGeom>
          <a:noFill/>
          <a:ln>
            <a:noFill/>
          </a:ln>
        </p:spPr>
      </p:pic>
      <p:pic>
        <p:nvPicPr>
          <p:cNvPr descr="A picture containing vegetable&#10;&#10;Description automatically generated" id="208" name="Google Shape;208;g139978f2daf_0_2225"/>
          <p:cNvPicPr preferRelativeResize="0"/>
          <p:nvPr/>
        </p:nvPicPr>
        <p:blipFill rotWithShape="1">
          <a:blip r:embed="rId3">
            <a:alphaModFix/>
          </a:blip>
          <a:srcRect b="0" l="0" r="0" t="34507"/>
          <a:stretch/>
        </p:blipFill>
        <p:spPr>
          <a:xfrm>
            <a:off x="0" y="13719"/>
            <a:ext cx="12191999" cy="532874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Page">
  <p:cSld name="Main Title Page">
    <p:bg>
      <p:bgPr>
        <a:solidFill>
          <a:srgbClr val="1D4F9D"/>
        </a:solidFill>
      </p:bgPr>
    </p:bg>
    <p:spTree>
      <p:nvGrpSpPr>
        <p:cNvPr id="36" name="Shape 36"/>
        <p:cNvGrpSpPr/>
        <p:nvPr/>
      </p:nvGrpSpPr>
      <p:grpSpPr>
        <a:xfrm>
          <a:off x="0" y="0"/>
          <a:ext cx="0" cy="0"/>
          <a:chOff x="0" y="0"/>
          <a:chExt cx="0" cy="0"/>
        </a:xfrm>
      </p:grpSpPr>
      <p:pic>
        <p:nvPicPr>
          <p:cNvPr id="37" name="Google Shape;37;g139978f2daf_0_752"/>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38" name="Google Shape;38;g139978f2daf_0_752"/>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 name="Google Shape;39;g139978f2daf_0_752"/>
          <p:cNvSpPr/>
          <p:nvPr/>
        </p:nvSpPr>
        <p:spPr>
          <a:xfrm>
            <a:off x="0" y="0"/>
            <a:ext cx="12192000" cy="53286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screenshot of a computer&#10;&#10;Description automatically generated with low confidence" id="40" name="Google Shape;40;g139978f2daf_0_752"/>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pic>
        <p:nvPicPr>
          <p:cNvPr descr="A picture containing plant, vegetable&#10;&#10;Description automatically generated" id="41" name="Google Shape;41;g139978f2daf_0_752"/>
          <p:cNvPicPr preferRelativeResize="0"/>
          <p:nvPr/>
        </p:nvPicPr>
        <p:blipFill rotWithShape="1">
          <a:blip r:embed="rId4">
            <a:alphaModFix/>
          </a:blip>
          <a:srcRect b="0" l="0" r="0" t="0"/>
          <a:stretch/>
        </p:blipFill>
        <p:spPr>
          <a:xfrm>
            <a:off x="692150" y="326258"/>
            <a:ext cx="10807698" cy="4673601"/>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209" name="Shape 209"/>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bg>
      <p:bgPr>
        <a:solidFill>
          <a:srgbClr val="5D247F"/>
        </a:solidFill>
      </p:bgPr>
    </p:bg>
    <p:spTree>
      <p:nvGrpSpPr>
        <p:cNvPr id="210" name="Shape 210"/>
        <p:cNvGrpSpPr/>
        <p:nvPr/>
      </p:nvGrpSpPr>
      <p:grpSpPr>
        <a:xfrm>
          <a:off x="0" y="0"/>
          <a:ext cx="0" cy="0"/>
          <a:chOff x="0" y="0"/>
          <a:chExt cx="0" cy="0"/>
        </a:xfrm>
      </p:grpSpPr>
      <p:sp>
        <p:nvSpPr>
          <p:cNvPr id="211" name="Google Shape;211;g139978f2daf_0_2231"/>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2" name="Google Shape;212;g139978f2daf_0_2231"/>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13" name="Google Shape;213;g139978f2daf_0_2231"/>
          <p:cNvPicPr preferRelativeResize="0"/>
          <p:nvPr/>
        </p:nvPicPr>
        <p:blipFill rotWithShape="1">
          <a:blip r:embed="rId2">
            <a:alphaModFix/>
          </a:blip>
          <a:srcRect b="0" l="0" r="0" t="0"/>
          <a:stretch/>
        </p:blipFill>
        <p:spPr>
          <a:xfrm>
            <a:off x="9825038" y="3884043"/>
            <a:ext cx="1838325" cy="3017388"/>
          </a:xfrm>
          <a:prstGeom prst="rect">
            <a:avLst/>
          </a:prstGeom>
          <a:noFill/>
          <a:ln>
            <a:noFill/>
          </a:ln>
        </p:spPr>
      </p:pic>
      <p:pic>
        <p:nvPicPr>
          <p:cNvPr descr="A screenshot of a computer&#10;&#10;Description automatically generated with low confidence" id="214" name="Google Shape;214;g139978f2daf_0_2231"/>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ull page 2">
  <p:cSld name="2_Full page 2">
    <p:spTree>
      <p:nvGrpSpPr>
        <p:cNvPr id="215" name="Shape 215"/>
        <p:cNvGrpSpPr/>
        <p:nvPr/>
      </p:nvGrpSpPr>
      <p:grpSpPr>
        <a:xfrm>
          <a:off x="0" y="0"/>
          <a:ext cx="0" cy="0"/>
          <a:chOff x="0" y="0"/>
          <a:chExt cx="0" cy="0"/>
        </a:xfrm>
      </p:grpSpPr>
      <p:sp>
        <p:nvSpPr>
          <p:cNvPr id="216" name="Google Shape;216;g139978f2daf_0_223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217" name="Google Shape;217;g139978f2daf_0_2236"/>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218" name="Google Shape;218;g139978f2daf_0_2236"/>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9" name="Google Shape;219;g139978f2daf_0_2236"/>
          <p:cNvSpPr txBox="1"/>
          <p:nvPr>
            <p:ph idx="2"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ABA5"/>
              </a:buClr>
              <a:buSzPts val="4800"/>
              <a:buFont typeface="Arial"/>
              <a:buNone/>
              <a:defRPr b="1" i="0" sz="4800" u="none" cap="none" strike="noStrike">
                <a:solidFill>
                  <a:srgbClr val="00ABA5"/>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bg>
      <p:bgPr>
        <a:solidFill>
          <a:srgbClr val="00ABA5"/>
        </a:solidFill>
      </p:bgPr>
    </p:bg>
    <p:spTree>
      <p:nvGrpSpPr>
        <p:cNvPr id="220" name="Shape 220"/>
        <p:cNvGrpSpPr/>
        <p:nvPr/>
      </p:nvGrpSpPr>
      <p:grpSpPr>
        <a:xfrm>
          <a:off x="0" y="0"/>
          <a:ext cx="0" cy="0"/>
          <a:chOff x="0" y="0"/>
          <a:chExt cx="0" cy="0"/>
        </a:xfrm>
      </p:grpSpPr>
      <p:pic>
        <p:nvPicPr>
          <p:cNvPr descr="A picture containing nature, several&#10;&#10;Description automatically generated" id="221" name="Google Shape;221;g139978f2daf_0_2241"/>
          <p:cNvPicPr preferRelativeResize="0"/>
          <p:nvPr/>
        </p:nvPicPr>
        <p:blipFill rotWithShape="1">
          <a:blip r:embed="rId2">
            <a:alphaModFix/>
          </a:blip>
          <a:srcRect b="0" l="0" r="0" t="0"/>
          <a:stretch/>
        </p:blipFill>
        <p:spPr>
          <a:xfrm>
            <a:off x="6796882" y="-249533"/>
            <a:ext cx="5559964" cy="5559965"/>
          </a:xfrm>
          <a:prstGeom prst="rect">
            <a:avLst/>
          </a:prstGeom>
          <a:noFill/>
          <a:ln>
            <a:noFill/>
          </a:ln>
        </p:spPr>
      </p:pic>
      <p:sp>
        <p:nvSpPr>
          <p:cNvPr id="222" name="Google Shape;222;g139978f2daf_0_224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sp>
        <p:nvSpPr>
          <p:cNvPr id="223" name="Google Shape;223;g139978f2daf_0_2241"/>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4" name="Google Shape;224;g139978f2daf_0_2241"/>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225" name="Google Shape;225;g139978f2daf_0_2241"/>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bg>
      <p:bgPr>
        <a:solidFill>
          <a:srgbClr val="EF4D9B"/>
        </a:solidFill>
      </p:bgPr>
    </p:bg>
    <p:spTree>
      <p:nvGrpSpPr>
        <p:cNvPr id="226" name="Shape 226"/>
        <p:cNvGrpSpPr/>
        <p:nvPr/>
      </p:nvGrpSpPr>
      <p:grpSpPr>
        <a:xfrm>
          <a:off x="0" y="0"/>
          <a:ext cx="0" cy="0"/>
          <a:chOff x="0" y="0"/>
          <a:chExt cx="0" cy="0"/>
        </a:xfrm>
      </p:grpSpPr>
      <p:sp>
        <p:nvSpPr>
          <p:cNvPr id="227" name="Google Shape;227;g139978f2daf_0_2247"/>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low confidence" id="228" name="Google Shape;228;g139978f2daf_0_2247"/>
          <p:cNvPicPr preferRelativeResize="0"/>
          <p:nvPr/>
        </p:nvPicPr>
        <p:blipFill rotWithShape="1">
          <a:blip r:embed="rId2">
            <a:alphaModFix/>
          </a:blip>
          <a:srcRect b="0" l="0" r="0" t="0"/>
          <a:stretch/>
        </p:blipFill>
        <p:spPr>
          <a:xfrm>
            <a:off x="6812024" y="-237648"/>
            <a:ext cx="5630087" cy="5619176"/>
          </a:xfrm>
          <a:prstGeom prst="rect">
            <a:avLst/>
          </a:prstGeom>
          <a:noFill/>
          <a:ln>
            <a:noFill/>
          </a:ln>
        </p:spPr>
      </p:pic>
      <p:sp>
        <p:nvSpPr>
          <p:cNvPr id="229" name="Google Shape;229;g139978f2daf_0_2247"/>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0" name="Google Shape;230;g139978f2daf_0_224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31" name="Google Shape;231;g139978f2daf_0_2247"/>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232" name="Shape 232"/>
        <p:cNvGrpSpPr/>
        <p:nvPr/>
      </p:nvGrpSpPr>
      <p:grpSpPr>
        <a:xfrm>
          <a:off x="0" y="0"/>
          <a:ext cx="0" cy="0"/>
          <a:chOff x="0" y="0"/>
          <a:chExt cx="0" cy="0"/>
        </a:xfrm>
      </p:grpSpPr>
      <p:sp>
        <p:nvSpPr>
          <p:cNvPr id="233" name="Google Shape;233;g139978f2daf_0_225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234" name="Google Shape;234;g139978f2daf_0_2253"/>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5" name="Google Shape;235;g139978f2daf_0_2253"/>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236" name="Google Shape;236;g139978f2daf_0_2253"/>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pic>
        <p:nvPicPr>
          <p:cNvPr descr="Icon&#10;&#10;Description automatically generated with medium confidence" id="237" name="Google Shape;237;g139978f2daf_0_2253"/>
          <p:cNvPicPr preferRelativeResize="0"/>
          <p:nvPr/>
        </p:nvPicPr>
        <p:blipFill rotWithShape="1">
          <a:blip r:embed="rId3">
            <a:alphaModFix/>
          </a:blip>
          <a:srcRect b="0" l="0" r="0" t="0"/>
          <a:stretch/>
        </p:blipFill>
        <p:spPr>
          <a:xfrm>
            <a:off x="6739193" y="-311866"/>
            <a:ext cx="5644957" cy="563401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rgbClr val="00ABA5"/>
        </a:solidFill>
      </p:bgPr>
    </p:bg>
    <p:spTree>
      <p:nvGrpSpPr>
        <p:cNvPr id="238" name="Shape 238"/>
        <p:cNvGrpSpPr/>
        <p:nvPr/>
      </p:nvGrpSpPr>
      <p:grpSpPr>
        <a:xfrm>
          <a:off x="0" y="0"/>
          <a:ext cx="0" cy="0"/>
          <a:chOff x="0" y="0"/>
          <a:chExt cx="0" cy="0"/>
        </a:xfrm>
      </p:grpSpPr>
      <p:sp>
        <p:nvSpPr>
          <p:cNvPr id="239" name="Google Shape;239;g139978f2daf_0_225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40" name="Google Shape;240;g139978f2daf_0_2259"/>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241" name="Google Shape;241;g139978f2daf_0_2259"/>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1">
  <p:cSld name="Colour split 1">
    <p:bg>
      <p:bgPr>
        <a:solidFill>
          <a:srgbClr val="004F9D"/>
        </a:solidFill>
      </p:bgPr>
    </p:bg>
    <p:spTree>
      <p:nvGrpSpPr>
        <p:cNvPr id="242" name="Shape 242"/>
        <p:cNvGrpSpPr/>
        <p:nvPr/>
      </p:nvGrpSpPr>
      <p:grpSpPr>
        <a:xfrm>
          <a:off x="0" y="0"/>
          <a:ext cx="0" cy="0"/>
          <a:chOff x="0" y="0"/>
          <a:chExt cx="0" cy="0"/>
        </a:xfrm>
      </p:grpSpPr>
      <p:sp>
        <p:nvSpPr>
          <p:cNvPr id="243" name="Google Shape;243;g139978f2daf_0_2263"/>
          <p:cNvSpPr/>
          <p:nvPr/>
        </p:nvSpPr>
        <p:spPr>
          <a:xfrm>
            <a:off x="609600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4" name="Google Shape;244;g139978f2daf_0_2263"/>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0"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5" name="Google Shape;245;g139978f2daf_0_226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46" name="Google Shape;246;g139978f2daf_0_2263"/>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2">
  <p:cSld name="Colour split 2">
    <p:bg>
      <p:bgPr>
        <a:solidFill>
          <a:srgbClr val="1D4F9D"/>
        </a:solidFill>
      </p:bgPr>
    </p:bg>
    <p:spTree>
      <p:nvGrpSpPr>
        <p:cNvPr id="247" name="Shape 247"/>
        <p:cNvGrpSpPr/>
        <p:nvPr/>
      </p:nvGrpSpPr>
      <p:grpSpPr>
        <a:xfrm>
          <a:off x="0" y="0"/>
          <a:ext cx="0" cy="0"/>
          <a:chOff x="0" y="0"/>
          <a:chExt cx="0" cy="0"/>
        </a:xfrm>
      </p:grpSpPr>
      <p:sp>
        <p:nvSpPr>
          <p:cNvPr id="248" name="Google Shape;248;g139978f2daf_0_2268"/>
          <p:cNvSpPr/>
          <p:nvPr/>
        </p:nvSpPr>
        <p:spPr>
          <a:xfrm>
            <a:off x="6096000" y="0"/>
            <a:ext cx="60960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9" name="Google Shape;249;g139978f2daf_0_2268"/>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533400" lvl="0" marL="4572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0" name="Google Shape;250;g139978f2daf_0_226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51" name="Google Shape;251;g139978f2daf_0_2268"/>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2">
  <p:cSld name="Book slide 2">
    <p:bg>
      <p:bgPr>
        <a:solidFill>
          <a:srgbClr val="EF4D9B"/>
        </a:solidFill>
      </p:bgPr>
    </p:bg>
    <p:spTree>
      <p:nvGrpSpPr>
        <p:cNvPr id="252" name="Shape 252"/>
        <p:cNvGrpSpPr/>
        <p:nvPr/>
      </p:nvGrpSpPr>
      <p:grpSpPr>
        <a:xfrm>
          <a:off x="0" y="0"/>
          <a:ext cx="0" cy="0"/>
          <a:chOff x="0" y="0"/>
          <a:chExt cx="0" cy="0"/>
        </a:xfrm>
      </p:grpSpPr>
      <p:pic>
        <p:nvPicPr>
          <p:cNvPr id="253" name="Google Shape;253;g139978f2daf_0_2273"/>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254" name="Google Shape;254;g139978f2daf_0_2273"/>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0" i="0" sz="4800" u="none" cap="none" strike="noStrike">
                <a:solidFill>
                  <a:schemeClr val="lt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5" name="Google Shape;255;g139978f2daf_0_2273"/>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6" name="Google Shape;256;g139978f2daf_0_227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57" name="Google Shape;257;g139978f2daf_0_2273"/>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1">
  <p:cSld name="Book slide 1">
    <p:spTree>
      <p:nvGrpSpPr>
        <p:cNvPr id="42" name="Shape 42"/>
        <p:cNvGrpSpPr/>
        <p:nvPr/>
      </p:nvGrpSpPr>
      <p:grpSpPr>
        <a:xfrm>
          <a:off x="0" y="0"/>
          <a:ext cx="0" cy="0"/>
          <a:chOff x="0" y="0"/>
          <a:chExt cx="0" cy="0"/>
        </a:xfrm>
      </p:grpSpPr>
      <p:pic>
        <p:nvPicPr>
          <p:cNvPr id="43" name="Google Shape;43;g139978f2daf_0_2474"/>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44" name="Google Shape;44;g139978f2daf_0_2474"/>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0" i="0" sz="4800" u="none" cap="none" strike="noStrike">
                <a:solidFill>
                  <a:srgbClr val="00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5" name="Google Shape;45;g139978f2daf_0_2474"/>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6" name="Google Shape;46;g139978f2daf_0_247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47" name="Google Shape;47;g139978f2daf_0_2474"/>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ogo only">
  <p:cSld name="Title and logo only">
    <p:spTree>
      <p:nvGrpSpPr>
        <p:cNvPr id="48" name="Shape 48"/>
        <p:cNvGrpSpPr/>
        <p:nvPr/>
      </p:nvGrpSpPr>
      <p:grpSpPr>
        <a:xfrm>
          <a:off x="0" y="0"/>
          <a:ext cx="0" cy="0"/>
          <a:chOff x="0" y="0"/>
          <a:chExt cx="0" cy="0"/>
        </a:xfrm>
      </p:grpSpPr>
      <p:sp>
        <p:nvSpPr>
          <p:cNvPr id="49" name="Google Shape;49;g139978f2daf_0_2480"/>
          <p:cNvSpPr/>
          <p:nvPr/>
        </p:nvSpPr>
        <p:spPr>
          <a:xfrm>
            <a:off x="11327280" y="6467128"/>
            <a:ext cx="386700" cy="230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fld id="{00000000-1234-1234-1234-123412341234}" type="slidenum">
              <a:rPr b="0" i="0" lang="nl-NL"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50" name="Google Shape;50;g139978f2daf_0_2480"/>
          <p:cNvSpPr txBox="1"/>
          <p:nvPr>
            <p:ph idx="1" type="body"/>
          </p:nvPr>
        </p:nvSpPr>
        <p:spPr>
          <a:xfrm>
            <a:off x="623393" y="541719"/>
            <a:ext cx="86400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mp;  3 Image 02">
  <p:cSld name="Text &amp;  3 Image 02">
    <p:spTree>
      <p:nvGrpSpPr>
        <p:cNvPr id="51" name="Shape 51"/>
        <p:cNvGrpSpPr/>
        <p:nvPr/>
      </p:nvGrpSpPr>
      <p:grpSpPr>
        <a:xfrm>
          <a:off x="0" y="0"/>
          <a:ext cx="0" cy="0"/>
          <a:chOff x="0" y="0"/>
          <a:chExt cx="0" cy="0"/>
        </a:xfrm>
      </p:grpSpPr>
      <p:sp>
        <p:nvSpPr>
          <p:cNvPr id="52" name="Google Shape;52;g139978f2daf_0_2483"/>
          <p:cNvSpPr/>
          <p:nvPr>
            <p:ph idx="2" type="pic"/>
          </p:nvPr>
        </p:nvSpPr>
        <p:spPr>
          <a:xfrm>
            <a:off x="7056968" y="3429000"/>
            <a:ext cx="4511700" cy="1944300"/>
          </a:xfrm>
          <a:prstGeom prst="round2DiagRect">
            <a:avLst>
              <a:gd fmla="val 16667" name="adj1"/>
              <a:gd fmla="val 0" name="adj2"/>
            </a:avLst>
          </a:prstGeom>
          <a:noFill/>
          <a:ln>
            <a:noFill/>
          </a:ln>
        </p:spPr>
      </p:sp>
      <p:sp>
        <p:nvSpPr>
          <p:cNvPr id="53" name="Google Shape;53;g139978f2daf_0_2483"/>
          <p:cNvSpPr/>
          <p:nvPr>
            <p:ph idx="3" type="pic"/>
          </p:nvPr>
        </p:nvSpPr>
        <p:spPr>
          <a:xfrm>
            <a:off x="7056108" y="1196752"/>
            <a:ext cx="4511700" cy="1950600"/>
          </a:xfrm>
          <a:prstGeom prst="round2DiagRect">
            <a:avLst>
              <a:gd fmla="val 16667" name="adj1"/>
              <a:gd fmla="val 0" name="adj2"/>
            </a:avLst>
          </a:prstGeom>
          <a:noFill/>
          <a:ln>
            <a:noFill/>
          </a:ln>
        </p:spPr>
      </p:sp>
      <p:sp>
        <p:nvSpPr>
          <p:cNvPr id="54" name="Google Shape;54;g139978f2daf_0_2483"/>
          <p:cNvSpPr txBox="1"/>
          <p:nvPr>
            <p:ph idx="1" type="body"/>
          </p:nvPr>
        </p:nvSpPr>
        <p:spPr>
          <a:xfrm>
            <a:off x="623394" y="541719"/>
            <a:ext cx="60486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5" name="Google Shape;55;g139978f2daf_0_2483"/>
          <p:cNvSpPr txBox="1"/>
          <p:nvPr>
            <p:ph idx="4" type="body"/>
          </p:nvPr>
        </p:nvSpPr>
        <p:spPr>
          <a:xfrm>
            <a:off x="623394" y="1196976"/>
            <a:ext cx="6048600" cy="41766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mp; Image">
  <p:cSld name="Text &amp; Image">
    <p:spTree>
      <p:nvGrpSpPr>
        <p:cNvPr id="56" name="Shape 56"/>
        <p:cNvGrpSpPr/>
        <p:nvPr/>
      </p:nvGrpSpPr>
      <p:grpSpPr>
        <a:xfrm>
          <a:off x="0" y="0"/>
          <a:ext cx="0" cy="0"/>
          <a:chOff x="0" y="0"/>
          <a:chExt cx="0" cy="0"/>
        </a:xfrm>
      </p:grpSpPr>
      <p:sp>
        <p:nvSpPr>
          <p:cNvPr id="57" name="Google Shape;57;g139978f2daf_0_2488"/>
          <p:cNvSpPr/>
          <p:nvPr>
            <p:ph idx="2" type="pic"/>
          </p:nvPr>
        </p:nvSpPr>
        <p:spPr>
          <a:xfrm>
            <a:off x="8112225" y="1196752"/>
            <a:ext cx="3456300" cy="4176600"/>
          </a:xfrm>
          <a:prstGeom prst="round2DiagRect">
            <a:avLst>
              <a:gd fmla="val 12259" name="adj1"/>
              <a:gd fmla="val 0" name="adj2"/>
            </a:avLst>
          </a:prstGeom>
          <a:noFill/>
          <a:ln>
            <a:noFill/>
          </a:ln>
        </p:spPr>
      </p:sp>
      <p:pic>
        <p:nvPicPr>
          <p:cNvPr descr="F:\Birmingham\MSU\Creative Services\DG EAC Framework jobs\EIT\2014 EIT re-brand\Brand elements examples\Mock-ups\Examples\Powerpoint Template\Old\Graphic_element.png" id="58" name="Google Shape;58;g139978f2daf_0_2488"/>
          <p:cNvPicPr preferRelativeResize="0"/>
          <p:nvPr/>
        </p:nvPicPr>
        <p:blipFill rotWithShape="1">
          <a:blip r:embed="rId2">
            <a:alphaModFix/>
          </a:blip>
          <a:srcRect b="58620" l="-273" r="28408" t="-9718"/>
          <a:stretch/>
        </p:blipFill>
        <p:spPr>
          <a:xfrm>
            <a:off x="10050209" y="5335149"/>
            <a:ext cx="2141790" cy="1522851"/>
          </a:xfrm>
          <a:prstGeom prst="rect">
            <a:avLst/>
          </a:prstGeom>
          <a:noFill/>
          <a:ln>
            <a:noFill/>
          </a:ln>
        </p:spPr>
      </p:pic>
      <p:sp>
        <p:nvSpPr>
          <p:cNvPr id="59" name="Google Shape;59;g139978f2daf_0_2488"/>
          <p:cNvSpPr txBox="1"/>
          <p:nvPr>
            <p:ph idx="1" type="body"/>
          </p:nvPr>
        </p:nvSpPr>
        <p:spPr>
          <a:xfrm>
            <a:off x="623393" y="541719"/>
            <a:ext cx="7128000" cy="432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0" name="Google Shape;60;g139978f2daf_0_2488"/>
          <p:cNvSpPr txBox="1"/>
          <p:nvPr>
            <p:ph idx="3" type="body"/>
          </p:nvPr>
        </p:nvSpPr>
        <p:spPr>
          <a:xfrm>
            <a:off x="623393" y="1196976"/>
            <a:ext cx="7128000" cy="41766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lnSpc>
                <a:spcPct val="113000"/>
              </a:lnSpc>
              <a:spcBef>
                <a:spcPts val="400"/>
              </a:spcBef>
              <a:spcAft>
                <a:spcPts val="0"/>
              </a:spcAft>
              <a:buClr>
                <a:schemeClr val="dk2"/>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showMasterSp="0">
  <p:cSld name="End Slide">
    <p:spTree>
      <p:nvGrpSpPr>
        <p:cNvPr id="61" name="Shape 61"/>
        <p:cNvGrpSpPr/>
        <p:nvPr/>
      </p:nvGrpSpPr>
      <p:grpSpPr>
        <a:xfrm>
          <a:off x="0" y="0"/>
          <a:ext cx="0" cy="0"/>
          <a:chOff x="0" y="0"/>
          <a:chExt cx="0" cy="0"/>
        </a:xfrm>
      </p:grpSpPr>
      <p:sp>
        <p:nvSpPr>
          <p:cNvPr id="62" name="Google Shape;62;g139978f2daf_0_2493"/>
          <p:cNvSpPr/>
          <p:nvPr/>
        </p:nvSpPr>
        <p:spPr>
          <a:xfrm>
            <a:off x="1452000" y="-45721"/>
            <a:ext cx="9288000" cy="6938100"/>
          </a:xfrm>
          <a:prstGeom prst="rect">
            <a:avLst/>
          </a:prstGeom>
          <a:blipFill rotWithShape="1">
            <a:blip r:embed="rId2">
              <a:alphaModFix amt="28000"/>
            </a:blip>
            <a:stretch>
              <a:fillRect b="-17058" l="0" r="0" t="-16799"/>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3" name="Google Shape;63;g139978f2daf_0_2493"/>
          <p:cNvSpPr txBox="1"/>
          <p:nvPr>
            <p:ph idx="1" type="body"/>
          </p:nvPr>
        </p:nvSpPr>
        <p:spPr>
          <a:xfrm>
            <a:off x="2824939" y="3188991"/>
            <a:ext cx="6542100" cy="513300"/>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100000"/>
              </a:lnSpc>
              <a:spcBef>
                <a:spcPts val="640"/>
              </a:spcBef>
              <a:spcAft>
                <a:spcPts val="0"/>
              </a:spcAft>
              <a:buClr>
                <a:srgbClr val="034EA2"/>
              </a:buClr>
              <a:buSzPts val="3200"/>
              <a:buFont typeface="Arial"/>
              <a:buNone/>
              <a:defRPr b="0" i="0" sz="3200" u="none" cap="none" strike="noStrike">
                <a:solidFill>
                  <a:srgbClr val="034EA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4" name="Google Shape;64;g139978f2daf_0_2493"/>
          <p:cNvSpPr txBox="1"/>
          <p:nvPr/>
        </p:nvSpPr>
        <p:spPr>
          <a:xfrm>
            <a:off x="0" y="2433888"/>
            <a:ext cx="12192000" cy="338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nl-NL" sz="1600" u="none" cap="none" strike="noStrike">
                <a:solidFill>
                  <a:srgbClr val="004494"/>
                </a:solidFill>
                <a:latin typeface="Calibri"/>
                <a:ea typeface="Calibri"/>
                <a:cs typeface="Calibri"/>
                <a:sym typeface="Calibri"/>
              </a:rPr>
              <a:t>https://www.eitfood.eu/projects/foodscienceclass</a:t>
            </a:r>
            <a:endParaRPr b="0" i="0" sz="1400" u="none" cap="none" strike="noStrike">
              <a:solidFill>
                <a:srgbClr val="000000"/>
              </a:solidFill>
              <a:latin typeface="Arial"/>
              <a:ea typeface="Arial"/>
              <a:cs typeface="Arial"/>
              <a:sym typeface="Arial"/>
            </a:endParaRPr>
          </a:p>
        </p:txBody>
      </p:sp>
      <p:pic>
        <p:nvPicPr>
          <p:cNvPr descr="A close up of a sign&#10;&#10;Description automatically generated" id="65" name="Google Shape;65;g139978f2daf_0_2493"/>
          <p:cNvPicPr preferRelativeResize="0"/>
          <p:nvPr/>
        </p:nvPicPr>
        <p:blipFill rotWithShape="1">
          <a:blip r:embed="rId3">
            <a:alphaModFix/>
          </a:blip>
          <a:srcRect b="0" l="0" r="0" t="0"/>
          <a:stretch/>
        </p:blipFill>
        <p:spPr>
          <a:xfrm>
            <a:off x="4055701" y="1520955"/>
            <a:ext cx="2001947" cy="662897"/>
          </a:xfrm>
          <a:prstGeom prst="rect">
            <a:avLst/>
          </a:prstGeom>
          <a:noFill/>
          <a:ln>
            <a:noFill/>
          </a:ln>
        </p:spPr>
      </p:pic>
      <p:pic>
        <p:nvPicPr>
          <p:cNvPr descr="A black and white logo&#10;&#10;Description automatically generated with low confidence" id="66" name="Google Shape;66;g139978f2daf_0_2493"/>
          <p:cNvPicPr preferRelativeResize="0"/>
          <p:nvPr/>
        </p:nvPicPr>
        <p:blipFill rotWithShape="1">
          <a:blip r:embed="rId4">
            <a:alphaModFix/>
          </a:blip>
          <a:srcRect b="0" l="0" r="0" t="0"/>
          <a:stretch/>
        </p:blipFill>
        <p:spPr>
          <a:xfrm>
            <a:off x="8915964" y="5918732"/>
            <a:ext cx="1319978" cy="383782"/>
          </a:xfrm>
          <a:prstGeom prst="rect">
            <a:avLst/>
          </a:prstGeom>
          <a:noFill/>
          <a:ln>
            <a:noFill/>
          </a:ln>
        </p:spPr>
      </p:pic>
      <p:pic>
        <p:nvPicPr>
          <p:cNvPr descr="Logo&#10;&#10;Description automatically generated" id="67" name="Google Shape;67;g139978f2daf_0_2493"/>
          <p:cNvPicPr preferRelativeResize="0"/>
          <p:nvPr/>
        </p:nvPicPr>
        <p:blipFill rotWithShape="1">
          <a:blip r:embed="rId5">
            <a:alphaModFix/>
          </a:blip>
          <a:srcRect b="0" l="0" r="0" t="0"/>
          <a:stretch/>
        </p:blipFill>
        <p:spPr>
          <a:xfrm>
            <a:off x="6097567" y="5910028"/>
            <a:ext cx="1104869" cy="379037"/>
          </a:xfrm>
          <a:prstGeom prst="rect">
            <a:avLst/>
          </a:prstGeom>
          <a:noFill/>
          <a:ln>
            <a:noFill/>
          </a:ln>
        </p:spPr>
      </p:pic>
      <p:pic>
        <p:nvPicPr>
          <p:cNvPr descr="Logo&#10;&#10;Description automatically generated" id="68" name="Google Shape;68;g139978f2daf_0_2493"/>
          <p:cNvPicPr preferRelativeResize="0"/>
          <p:nvPr/>
        </p:nvPicPr>
        <p:blipFill rotWithShape="1">
          <a:blip r:embed="rId6">
            <a:alphaModFix/>
          </a:blip>
          <a:srcRect b="0" l="0" r="0" t="0"/>
          <a:stretch/>
        </p:blipFill>
        <p:spPr>
          <a:xfrm>
            <a:off x="11052262" y="5909594"/>
            <a:ext cx="591342" cy="397500"/>
          </a:xfrm>
          <a:prstGeom prst="rect">
            <a:avLst/>
          </a:prstGeom>
          <a:noFill/>
          <a:ln>
            <a:noFill/>
          </a:ln>
        </p:spPr>
      </p:pic>
      <p:pic>
        <p:nvPicPr>
          <p:cNvPr descr="Icon&#10;&#10;Description automatically generated with low confidence" id="69" name="Google Shape;69;g139978f2daf_0_2493"/>
          <p:cNvPicPr preferRelativeResize="0"/>
          <p:nvPr/>
        </p:nvPicPr>
        <p:blipFill rotWithShape="1">
          <a:blip r:embed="rId7">
            <a:alphaModFix/>
          </a:blip>
          <a:srcRect b="0" l="0" r="0" t="0"/>
          <a:stretch/>
        </p:blipFill>
        <p:spPr>
          <a:xfrm>
            <a:off x="7768942" y="5643233"/>
            <a:ext cx="580516" cy="773106"/>
          </a:xfrm>
          <a:prstGeom prst="rect">
            <a:avLst/>
          </a:prstGeom>
          <a:noFill/>
          <a:ln>
            <a:noFill/>
          </a:ln>
        </p:spPr>
      </p:pic>
      <p:pic>
        <p:nvPicPr>
          <p:cNvPr descr="A black sign with white text&#10;&#10;Description automatically generated" id="70" name="Google Shape;70;g139978f2daf_0_2493"/>
          <p:cNvPicPr preferRelativeResize="0"/>
          <p:nvPr/>
        </p:nvPicPr>
        <p:blipFill rotWithShape="1">
          <a:blip r:embed="rId8">
            <a:alphaModFix/>
          </a:blip>
          <a:srcRect b="0" l="0" r="0" t="0"/>
          <a:stretch/>
        </p:blipFill>
        <p:spPr>
          <a:xfrm>
            <a:off x="796536" y="5929265"/>
            <a:ext cx="1603396" cy="366878"/>
          </a:xfrm>
          <a:prstGeom prst="rect">
            <a:avLst/>
          </a:prstGeom>
          <a:noFill/>
          <a:ln>
            <a:noFill/>
          </a:ln>
        </p:spPr>
      </p:pic>
      <p:pic>
        <p:nvPicPr>
          <p:cNvPr descr="A picture containing computer, keyboard, laptop, food&#10;&#10;Description automatically generated" id="71" name="Google Shape;71;g139978f2daf_0_2493"/>
          <p:cNvPicPr preferRelativeResize="0"/>
          <p:nvPr/>
        </p:nvPicPr>
        <p:blipFill rotWithShape="1">
          <a:blip r:embed="rId9">
            <a:alphaModFix/>
          </a:blip>
          <a:srcRect b="0" l="0" r="0" t="0"/>
          <a:stretch/>
        </p:blipFill>
        <p:spPr>
          <a:xfrm>
            <a:off x="3004977" y="5859475"/>
            <a:ext cx="2575885" cy="513446"/>
          </a:xfrm>
          <a:prstGeom prst="rect">
            <a:avLst/>
          </a:prstGeom>
          <a:noFill/>
          <a:ln>
            <a:noFill/>
          </a:ln>
        </p:spPr>
      </p:pic>
      <p:pic>
        <p:nvPicPr>
          <p:cNvPr descr="A picture containing graphical user interface&#10;&#10;Description automatically generated" id="72" name="Google Shape;72;g139978f2daf_0_2493"/>
          <p:cNvPicPr preferRelativeResize="0"/>
          <p:nvPr/>
        </p:nvPicPr>
        <p:blipFill rotWithShape="1">
          <a:blip r:embed="rId10">
            <a:alphaModFix/>
          </a:blip>
          <a:srcRect b="0" l="0" r="0" t="0"/>
          <a:stretch/>
        </p:blipFill>
        <p:spPr>
          <a:xfrm>
            <a:off x="6369910" y="1693332"/>
            <a:ext cx="2067704" cy="466247"/>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p:cSld name="Q&amp;A">
    <p:spTree>
      <p:nvGrpSpPr>
        <p:cNvPr id="73" name="Shape 73"/>
        <p:cNvGrpSpPr/>
        <p:nvPr/>
      </p:nvGrpSpPr>
      <p:grpSpPr>
        <a:xfrm>
          <a:off x="0" y="0"/>
          <a:ext cx="0" cy="0"/>
          <a:chOff x="0" y="0"/>
          <a:chExt cx="0" cy="0"/>
        </a:xfrm>
      </p:grpSpPr>
      <p:sp>
        <p:nvSpPr>
          <p:cNvPr id="74" name="Google Shape;74;g139978f2daf_0_2707"/>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 name="Google Shape;75;g139978f2daf_0_270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76" name="Google Shape;76;g139978f2daf_0_2707"/>
          <p:cNvPicPr preferRelativeResize="0"/>
          <p:nvPr/>
        </p:nvPicPr>
        <p:blipFill rotWithShape="1">
          <a:blip r:embed="rId2">
            <a:alphaModFix/>
          </a:blip>
          <a:srcRect b="0" l="0" r="0" t="0"/>
          <a:stretch/>
        </p:blipFill>
        <p:spPr>
          <a:xfrm>
            <a:off x="2981402" y="5572540"/>
            <a:ext cx="6229198" cy="1047638"/>
          </a:xfrm>
          <a:prstGeom prst="rect">
            <a:avLst/>
          </a:prstGeom>
          <a:noFill/>
          <a:ln>
            <a:noFill/>
          </a:ln>
        </p:spPr>
      </p:pic>
      <p:pic>
        <p:nvPicPr>
          <p:cNvPr descr="A picture containing vegetable&#10;&#10;Description automatically generated" id="77" name="Google Shape;77;g139978f2daf_0_2707"/>
          <p:cNvPicPr preferRelativeResize="0"/>
          <p:nvPr/>
        </p:nvPicPr>
        <p:blipFill rotWithShape="1">
          <a:blip r:embed="rId3">
            <a:alphaModFix/>
          </a:blip>
          <a:srcRect b="0" l="0" r="0" t="34507"/>
          <a:stretch/>
        </p:blipFill>
        <p:spPr>
          <a:xfrm>
            <a:off x="0" y="13719"/>
            <a:ext cx="12191999" cy="532874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9.xml"/><Relationship Id="rId22" Type="http://schemas.openxmlformats.org/officeDocument/2006/relationships/slideLayout" Target="../slideLayouts/slideLayout31.xml"/><Relationship Id="rId21" Type="http://schemas.openxmlformats.org/officeDocument/2006/relationships/slideLayout" Target="../slideLayouts/slideLayout30.xml"/><Relationship Id="rId24" Type="http://schemas.openxmlformats.org/officeDocument/2006/relationships/slideLayout" Target="../slideLayouts/slideLayout33.xml"/><Relationship Id="rId23" Type="http://schemas.openxmlformats.org/officeDocument/2006/relationships/slideLayout" Target="../slideLayouts/slideLayout32.xml"/><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26" Type="http://schemas.openxmlformats.org/officeDocument/2006/relationships/slideLayout" Target="../slideLayouts/slideLayout35.xml"/><Relationship Id="rId25" Type="http://schemas.openxmlformats.org/officeDocument/2006/relationships/slideLayout" Target="../slideLayouts/slideLayout34.xml"/><Relationship Id="rId28" Type="http://schemas.openxmlformats.org/officeDocument/2006/relationships/slideLayout" Target="../slideLayouts/slideLayout37.xml"/><Relationship Id="rId27" Type="http://schemas.openxmlformats.org/officeDocument/2006/relationships/slideLayout" Target="../slideLayouts/slideLayout36.xml"/><Relationship Id="rId5" Type="http://schemas.openxmlformats.org/officeDocument/2006/relationships/slideLayout" Target="../slideLayouts/slideLayout14.xml"/><Relationship Id="rId6" Type="http://schemas.openxmlformats.org/officeDocument/2006/relationships/slideLayout" Target="../slideLayouts/slideLayout15.xml"/><Relationship Id="rId29" Type="http://schemas.openxmlformats.org/officeDocument/2006/relationships/slideLayout" Target="../slideLayouts/slideLayout38.xml"/><Relationship Id="rId7" Type="http://schemas.openxmlformats.org/officeDocument/2006/relationships/slideLayout" Target="../slideLayouts/slideLayout16.xml"/><Relationship Id="rId8" Type="http://schemas.openxmlformats.org/officeDocument/2006/relationships/slideLayout" Target="../slideLayouts/slideLayout17.xml"/><Relationship Id="rId31" Type="http://schemas.openxmlformats.org/officeDocument/2006/relationships/theme" Target="../theme/theme3.xml"/><Relationship Id="rId30" Type="http://schemas.openxmlformats.org/officeDocument/2006/relationships/slideLayout" Target="../slideLayouts/slideLayout39.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13" Type="http://schemas.openxmlformats.org/officeDocument/2006/relationships/slideLayout" Target="../slideLayouts/slideLayout22.xml"/><Relationship Id="rId12" Type="http://schemas.openxmlformats.org/officeDocument/2006/relationships/slideLayout" Target="../slideLayouts/slideLayout21.xml"/><Relationship Id="rId15" Type="http://schemas.openxmlformats.org/officeDocument/2006/relationships/slideLayout" Target="../slideLayouts/slideLayout24.xml"/><Relationship Id="rId14" Type="http://schemas.openxmlformats.org/officeDocument/2006/relationships/slideLayout" Target="../slideLayouts/slideLayout23.xml"/><Relationship Id="rId17" Type="http://schemas.openxmlformats.org/officeDocument/2006/relationships/slideLayout" Target="../slideLayouts/slideLayout26.xml"/><Relationship Id="rId16" Type="http://schemas.openxmlformats.org/officeDocument/2006/relationships/slideLayout" Target="../slideLayouts/slideLayout25.xml"/><Relationship Id="rId19" Type="http://schemas.openxmlformats.org/officeDocument/2006/relationships/slideLayout" Target="../slideLayouts/slideLayout28.xml"/><Relationship Id="rId18"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 name="Shape 78"/>
        <p:cNvGrpSpPr/>
        <p:nvPr/>
      </p:nvGrpSpPr>
      <p:grpSpPr>
        <a:xfrm>
          <a:off x="0" y="0"/>
          <a:ext cx="0" cy="0"/>
          <a:chOff x="0" y="0"/>
          <a:chExt cx="0" cy="0"/>
        </a:xfrm>
      </p:grpSpPr>
      <p:sp>
        <p:nvSpPr>
          <p:cNvPr id="79" name="Google Shape;79;g139978f2daf_0_209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lt1"/>
                </a:solidFill>
                <a:latin typeface="Arial"/>
                <a:ea typeface="Arial"/>
                <a:cs typeface="Arial"/>
                <a:sym typeface="Arial"/>
              </a:defRPr>
            </a:lvl1pPr>
            <a:lvl2pPr indent="0" lvl="1" marL="0" marR="0" rtl="0" algn="r">
              <a:spcBef>
                <a:spcPts val="0"/>
              </a:spcBef>
              <a:spcAft>
                <a:spcPts val="0"/>
              </a:spcAft>
              <a:buNone/>
              <a:defRPr b="0" i="0" sz="1200" u="none" cap="none" strike="noStrike">
                <a:solidFill>
                  <a:schemeClr val="lt1"/>
                </a:solidFill>
                <a:latin typeface="Arial"/>
                <a:ea typeface="Arial"/>
                <a:cs typeface="Arial"/>
                <a:sym typeface="Arial"/>
              </a:defRPr>
            </a:lvl2pPr>
            <a:lvl3pPr indent="0" lvl="2" marL="0" marR="0" rtl="0" algn="r">
              <a:spcBef>
                <a:spcPts val="0"/>
              </a:spcBef>
              <a:spcAft>
                <a:spcPts val="0"/>
              </a:spcAft>
              <a:buNone/>
              <a:defRPr b="0" i="0" sz="1200" u="none" cap="none" strike="noStrike">
                <a:solidFill>
                  <a:schemeClr val="lt1"/>
                </a:solidFill>
                <a:latin typeface="Arial"/>
                <a:ea typeface="Arial"/>
                <a:cs typeface="Arial"/>
                <a:sym typeface="Arial"/>
              </a:defRPr>
            </a:lvl3pPr>
            <a:lvl4pPr indent="0" lvl="3" marL="0" marR="0" rtl="0" algn="r">
              <a:spcBef>
                <a:spcPts val="0"/>
              </a:spcBef>
              <a:spcAft>
                <a:spcPts val="0"/>
              </a:spcAft>
              <a:buNone/>
              <a:defRPr b="0" i="0" sz="1200" u="none" cap="none" strike="noStrike">
                <a:solidFill>
                  <a:schemeClr val="lt1"/>
                </a:solidFill>
                <a:latin typeface="Arial"/>
                <a:ea typeface="Arial"/>
                <a:cs typeface="Arial"/>
                <a:sym typeface="Arial"/>
              </a:defRPr>
            </a:lvl4pPr>
            <a:lvl5pPr indent="0" lvl="4" marL="0" marR="0" rtl="0" algn="r">
              <a:spcBef>
                <a:spcPts val="0"/>
              </a:spcBef>
              <a:spcAft>
                <a:spcPts val="0"/>
              </a:spcAft>
              <a:buNone/>
              <a:defRPr b="0" i="0" sz="1200" u="none" cap="none" strike="noStrike">
                <a:solidFill>
                  <a:schemeClr val="lt1"/>
                </a:solidFill>
                <a:latin typeface="Arial"/>
                <a:ea typeface="Arial"/>
                <a:cs typeface="Arial"/>
                <a:sym typeface="Arial"/>
              </a:defRPr>
            </a:lvl5pPr>
            <a:lvl6pPr indent="0" lvl="5" marL="0" marR="0" rtl="0" algn="r">
              <a:spcBef>
                <a:spcPts val="0"/>
              </a:spcBef>
              <a:spcAft>
                <a:spcPts val="0"/>
              </a:spcAft>
              <a:buNone/>
              <a:defRPr b="0" i="0" sz="1200" u="none" cap="none" strike="noStrike">
                <a:solidFill>
                  <a:schemeClr val="lt1"/>
                </a:solidFill>
                <a:latin typeface="Arial"/>
                <a:ea typeface="Arial"/>
                <a:cs typeface="Arial"/>
                <a:sym typeface="Arial"/>
              </a:defRPr>
            </a:lvl6pPr>
            <a:lvl7pPr indent="0" lvl="6" marL="0" marR="0" rtl="0" algn="r">
              <a:spcBef>
                <a:spcPts val="0"/>
              </a:spcBef>
              <a:spcAft>
                <a:spcPts val="0"/>
              </a:spcAft>
              <a:buNone/>
              <a:defRPr b="0" i="0" sz="1200" u="none" cap="none" strike="noStrike">
                <a:solidFill>
                  <a:schemeClr val="lt1"/>
                </a:solidFill>
                <a:latin typeface="Arial"/>
                <a:ea typeface="Arial"/>
                <a:cs typeface="Arial"/>
                <a:sym typeface="Arial"/>
              </a:defRPr>
            </a:lvl7pPr>
            <a:lvl8pPr indent="0" lvl="7" marL="0" marR="0" rtl="0" algn="r">
              <a:spcBef>
                <a:spcPts val="0"/>
              </a:spcBef>
              <a:spcAft>
                <a:spcPts val="0"/>
              </a:spcAft>
              <a:buNone/>
              <a:defRPr b="0" i="0" sz="1200" u="none" cap="none" strike="noStrike">
                <a:solidFill>
                  <a:schemeClr val="lt1"/>
                </a:solidFill>
                <a:latin typeface="Arial"/>
                <a:ea typeface="Arial"/>
                <a:cs typeface="Arial"/>
                <a:sym typeface="Arial"/>
              </a:defRPr>
            </a:lvl8pPr>
            <a:lvl9pPr indent="0" lvl="8" marL="0" marR="0" rtl="0" algn="r">
              <a:spcBef>
                <a:spcPts val="0"/>
              </a:spcBef>
              <a:spcAft>
                <a:spcPts val="0"/>
              </a:spcAft>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5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5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76"/>
        </a:solidFill>
      </p:bgPr>
    </p:bg>
    <p:spTree>
      <p:nvGrpSpPr>
        <p:cNvPr id="261" name="Shape 261"/>
        <p:cNvGrpSpPr/>
        <p:nvPr/>
      </p:nvGrpSpPr>
      <p:grpSpPr>
        <a:xfrm>
          <a:off x="0" y="0"/>
          <a:ext cx="0" cy="0"/>
          <a:chOff x="0" y="0"/>
          <a:chExt cx="0" cy="0"/>
        </a:xfrm>
      </p:grpSpPr>
      <p:sp>
        <p:nvSpPr>
          <p:cNvPr id="262" name="Google Shape;262;g139978f2daf_0_567"/>
          <p:cNvSpPr txBox="1"/>
          <p:nvPr>
            <p:ph idx="1" type="body"/>
          </p:nvPr>
        </p:nvSpPr>
        <p:spPr>
          <a:xfrm>
            <a:off x="984250" y="1747225"/>
            <a:ext cx="4893900" cy="1788900"/>
          </a:xfrm>
          <a:prstGeom prst="rect">
            <a:avLst/>
          </a:prstGeom>
          <a:solidFill>
            <a:srgbClr val="EF4D9B"/>
          </a:solid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2"/>
              </a:buClr>
              <a:buSzPts val="3000"/>
              <a:buNone/>
            </a:pPr>
            <a:r>
              <a:rPr b="1" lang="nl-NL" sz="3600">
                <a:solidFill>
                  <a:srgbClr val="FFFFFF"/>
                </a:solidFill>
                <a:latin typeface="Titillium Web"/>
                <a:ea typeface="Titillium Web"/>
                <a:cs typeface="Titillium Web"/>
                <a:sym typeface="Titillium Web"/>
              </a:rPr>
              <a:t>Evaluating online sources and identifying misinformation</a:t>
            </a:r>
            <a:endParaRPr b="1" sz="3600">
              <a:solidFill>
                <a:srgbClr val="FFFFFF"/>
              </a:solidFill>
              <a:latin typeface="Titillium Web"/>
              <a:ea typeface="Titillium Web"/>
              <a:cs typeface="Titillium Web"/>
              <a:sym typeface="Titillium Web"/>
            </a:endParaRPr>
          </a:p>
          <a:p>
            <a:pPr indent="0" lvl="0" marL="0" rtl="0" algn="ctr">
              <a:lnSpc>
                <a:spcPct val="100000"/>
              </a:lnSpc>
              <a:spcBef>
                <a:spcPts val="0"/>
              </a:spcBef>
              <a:spcAft>
                <a:spcPts val="0"/>
              </a:spcAft>
              <a:buClr>
                <a:schemeClr val="dk2"/>
              </a:buClr>
              <a:buSzPts val="3000"/>
              <a:buNone/>
            </a:pPr>
            <a:r>
              <a:t/>
            </a:r>
            <a:endParaRPr b="1" sz="3600">
              <a:solidFill>
                <a:srgbClr val="FFFFFF"/>
              </a:solidFill>
              <a:latin typeface="Titillium Web"/>
              <a:ea typeface="Titillium Web"/>
              <a:cs typeface="Titillium Web"/>
              <a:sym typeface="Titillium Web"/>
            </a:endParaRPr>
          </a:p>
        </p:txBody>
      </p:sp>
      <p:sp>
        <p:nvSpPr>
          <p:cNvPr id="263" name="Google Shape;263;g139978f2daf_0_567"/>
          <p:cNvSpPr txBox="1"/>
          <p:nvPr>
            <p:ph idx="2" type="body"/>
          </p:nvPr>
        </p:nvSpPr>
        <p:spPr>
          <a:xfrm>
            <a:off x="754130" y="4455413"/>
            <a:ext cx="5760000" cy="36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1200"/>
              <a:buNone/>
            </a:pPr>
            <a:r>
              <a:rPr lang="nl-NL">
                <a:solidFill>
                  <a:srgbClr val="FFFFFF"/>
                </a:solidFill>
              </a:rPr>
              <a:t>Developed by Yael Rozenblum and Dr. Keren Dalyot from the Faculty of Education in Science and Technology, Israel </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139978f2daf_0_2521"/>
          <p:cNvSpPr/>
          <p:nvPr/>
        </p:nvSpPr>
        <p:spPr>
          <a:xfrm>
            <a:off x="4760913" y="2351088"/>
            <a:ext cx="2654400" cy="7095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2" name="Google Shape;332;g139978f2daf_0_252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333" name="Google Shape;333;g139978f2daf_0_2521"/>
          <p:cNvSpPr txBox="1"/>
          <p:nvPr/>
        </p:nvSpPr>
        <p:spPr>
          <a:xfrm>
            <a:off x="4641405" y="2336562"/>
            <a:ext cx="29091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nl-NL" sz="4200">
                <a:solidFill>
                  <a:schemeClr val="lt1"/>
                </a:solidFill>
                <a:latin typeface="Arial"/>
                <a:ea typeface="Arial"/>
                <a:cs typeface="Arial"/>
                <a:sym typeface="Aria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g139978f2daf_0_953"/>
          <p:cNvSpPr txBox="1"/>
          <p:nvPr>
            <p:ph idx="1" type="body"/>
          </p:nvPr>
        </p:nvSpPr>
        <p:spPr>
          <a:xfrm>
            <a:off x="2757500" y="1027125"/>
            <a:ext cx="2743200" cy="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004F9D"/>
              </a:buClr>
              <a:buSzPts val="4800"/>
              <a:buNone/>
            </a:pPr>
            <a:r>
              <a:rPr b="1" lang="nl-NL" sz="3600"/>
              <a:t>True or False</a:t>
            </a:r>
            <a:endParaRPr b="1" sz="3600"/>
          </a:p>
        </p:txBody>
      </p:sp>
      <p:sp>
        <p:nvSpPr>
          <p:cNvPr id="269" name="Google Shape;269;g139978f2daf_0_95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270" name="Google Shape;270;g139978f2daf_0_953"/>
          <p:cNvSpPr/>
          <p:nvPr/>
        </p:nvSpPr>
        <p:spPr>
          <a:xfrm>
            <a:off x="6502475" y="3559125"/>
            <a:ext cx="2492400" cy="27156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nl-NL" sz="2400" u="none" cap="none" strike="noStrike">
                <a:solidFill>
                  <a:schemeClr val="lt1"/>
                </a:solidFill>
                <a:latin typeface="Calibri"/>
                <a:ea typeface="Calibri"/>
                <a:cs typeface="Calibri"/>
                <a:sym typeface="Calibri"/>
              </a:rPr>
              <a:t>5. Frying destroys olive oil and it can cause cancer</a:t>
            </a:r>
            <a:endParaRPr b="0" i="0" sz="2400" u="none" cap="none" strike="noStrike">
              <a:solidFill>
                <a:schemeClr val="lt1"/>
              </a:solidFill>
              <a:latin typeface="Calibri"/>
              <a:ea typeface="Calibri"/>
              <a:cs typeface="Calibri"/>
              <a:sym typeface="Calibri"/>
            </a:endParaRPr>
          </a:p>
        </p:txBody>
      </p:sp>
      <p:sp>
        <p:nvSpPr>
          <p:cNvPr id="271" name="Google Shape;271;g139978f2daf_0_953"/>
          <p:cNvSpPr/>
          <p:nvPr/>
        </p:nvSpPr>
        <p:spPr>
          <a:xfrm>
            <a:off x="677325" y="2076925"/>
            <a:ext cx="2614800" cy="2465400"/>
          </a:xfrm>
          <a:prstGeom prst="wedgeEllipseCallout">
            <a:avLst>
              <a:gd fmla="val 31894" name="adj1"/>
              <a:gd fmla="val 67178"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300"/>
              <a:buFont typeface="Arial"/>
              <a:buNone/>
            </a:pPr>
            <a:r>
              <a:rPr b="0" i="0" lang="nl-NL" sz="2300" u="none" cap="none" strike="noStrike">
                <a:solidFill>
                  <a:srgbClr val="000000"/>
                </a:solidFill>
                <a:latin typeface="Calibri"/>
                <a:ea typeface="Calibri"/>
                <a:cs typeface="Calibri"/>
                <a:sym typeface="Calibri"/>
              </a:rPr>
              <a:t>1. Chocolate is good for concentration</a:t>
            </a:r>
            <a:endParaRPr b="0" i="0" sz="2300" u="none" cap="none" strike="noStrike">
              <a:solidFill>
                <a:srgbClr val="000000"/>
              </a:solidFill>
              <a:latin typeface="Calibri"/>
              <a:ea typeface="Calibri"/>
              <a:cs typeface="Calibri"/>
              <a:sym typeface="Calibri"/>
            </a:endParaRPr>
          </a:p>
        </p:txBody>
      </p:sp>
      <p:sp>
        <p:nvSpPr>
          <p:cNvPr id="272" name="Google Shape;272;g139978f2daf_0_953"/>
          <p:cNvSpPr/>
          <p:nvPr/>
        </p:nvSpPr>
        <p:spPr>
          <a:xfrm>
            <a:off x="9395950" y="3559125"/>
            <a:ext cx="2492400" cy="2715600"/>
          </a:xfrm>
          <a:prstGeom prst="wedgeEllipseCallout">
            <a:avLst>
              <a:gd fmla="val -20833" name="adj1"/>
              <a:gd fmla="val 62500" name="adj2"/>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nl-NL" sz="2400" u="none" cap="none" strike="noStrike">
                <a:solidFill>
                  <a:srgbClr val="000000"/>
                </a:solidFill>
                <a:latin typeface="Calibri"/>
                <a:ea typeface="Calibri"/>
                <a:cs typeface="Calibri"/>
                <a:sym typeface="Calibri"/>
              </a:rPr>
              <a:t>6. Chocolate causes acne </a:t>
            </a:r>
            <a:endParaRPr b="0" i="0" sz="2400" u="none" cap="none" strike="noStrike">
              <a:solidFill>
                <a:srgbClr val="000000"/>
              </a:solidFill>
              <a:latin typeface="Calibri"/>
              <a:ea typeface="Calibri"/>
              <a:cs typeface="Calibri"/>
              <a:sym typeface="Calibri"/>
            </a:endParaRPr>
          </a:p>
        </p:txBody>
      </p:sp>
      <p:sp>
        <p:nvSpPr>
          <p:cNvPr id="273" name="Google Shape;273;g139978f2daf_0_953"/>
          <p:cNvSpPr/>
          <p:nvPr/>
        </p:nvSpPr>
        <p:spPr>
          <a:xfrm>
            <a:off x="8653038" y="546650"/>
            <a:ext cx="2492400" cy="2715600"/>
          </a:xfrm>
          <a:prstGeom prst="wedgeEllipseCallout">
            <a:avLst>
              <a:gd fmla="val -20833" name="adj1"/>
              <a:gd fmla="val 625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nl-NL" sz="2400" u="none" cap="none" strike="noStrike">
                <a:solidFill>
                  <a:schemeClr val="lt1"/>
                </a:solidFill>
                <a:latin typeface="Calibri"/>
                <a:ea typeface="Calibri"/>
                <a:cs typeface="Calibri"/>
                <a:sym typeface="Calibri"/>
              </a:rPr>
              <a:t>3. Sugar from fruits is healthy because it is from fruit</a:t>
            </a:r>
            <a:endParaRPr b="0" i="0" sz="2400" u="none" cap="none" strike="noStrike">
              <a:solidFill>
                <a:schemeClr val="lt1"/>
              </a:solidFill>
              <a:latin typeface="Calibri"/>
              <a:ea typeface="Calibri"/>
              <a:cs typeface="Calibri"/>
              <a:sym typeface="Calibri"/>
            </a:endParaRPr>
          </a:p>
        </p:txBody>
      </p:sp>
      <p:sp>
        <p:nvSpPr>
          <p:cNvPr id="274" name="Google Shape;274;g139978f2daf_0_953"/>
          <p:cNvSpPr/>
          <p:nvPr/>
        </p:nvSpPr>
        <p:spPr>
          <a:xfrm>
            <a:off x="5728600" y="541725"/>
            <a:ext cx="2492400" cy="2715600"/>
          </a:xfrm>
          <a:prstGeom prst="wedgeEllipseCallout">
            <a:avLst>
              <a:gd fmla="val -20833" name="adj1"/>
              <a:gd fmla="val 625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300"/>
              <a:buFont typeface="Arial"/>
              <a:buNone/>
            </a:pPr>
            <a:r>
              <a:rPr b="0" i="0" lang="nl-NL" sz="2300" u="none" cap="none" strike="noStrike">
                <a:solidFill>
                  <a:schemeClr val="lt1"/>
                </a:solidFill>
                <a:latin typeface="Calibri"/>
                <a:ea typeface="Calibri"/>
                <a:cs typeface="Calibri"/>
                <a:sym typeface="Calibri"/>
              </a:rPr>
              <a:t>2.</a:t>
            </a:r>
            <a:r>
              <a:rPr b="0" i="0" lang="nl-NL" sz="2300" u="none" cap="none" strike="noStrike">
                <a:solidFill>
                  <a:srgbClr val="000000"/>
                </a:solidFill>
                <a:latin typeface="Calibri"/>
                <a:ea typeface="Calibri"/>
                <a:cs typeface="Calibri"/>
                <a:sym typeface="Calibri"/>
              </a:rPr>
              <a:t> </a:t>
            </a:r>
            <a:r>
              <a:rPr b="0" i="0" lang="nl-NL" sz="2400" u="none" cap="none" strike="noStrike">
                <a:solidFill>
                  <a:schemeClr val="lt1"/>
                </a:solidFill>
                <a:latin typeface="Calibri"/>
                <a:ea typeface="Calibri"/>
                <a:cs typeface="Calibri"/>
                <a:sym typeface="Calibri"/>
              </a:rPr>
              <a:t>Eating tuna helps keep your heart healthy</a:t>
            </a:r>
            <a:endParaRPr b="0" i="0" sz="2400" u="none" cap="none" strike="noStrike">
              <a:solidFill>
                <a:schemeClr val="lt1"/>
              </a:solidFill>
              <a:latin typeface="Calibri"/>
              <a:ea typeface="Calibri"/>
              <a:cs typeface="Calibri"/>
              <a:sym typeface="Calibri"/>
            </a:endParaRPr>
          </a:p>
        </p:txBody>
      </p:sp>
      <p:sp>
        <p:nvSpPr>
          <p:cNvPr id="275" name="Google Shape;275;g139978f2daf_0_953"/>
          <p:cNvSpPr/>
          <p:nvPr/>
        </p:nvSpPr>
        <p:spPr>
          <a:xfrm>
            <a:off x="3590300" y="3414650"/>
            <a:ext cx="2492400" cy="2715600"/>
          </a:xfrm>
          <a:prstGeom prst="wedgeEllipseCallout">
            <a:avLst>
              <a:gd fmla="val -6604" name="adj1"/>
              <a:gd fmla="val 62565" name="adj2"/>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300"/>
              <a:buFont typeface="Arial"/>
              <a:buNone/>
            </a:pPr>
            <a:r>
              <a:rPr b="0" i="0" lang="nl-NL" sz="2300" u="none" cap="none" strike="noStrike">
                <a:solidFill>
                  <a:srgbClr val="000000"/>
                </a:solidFill>
                <a:latin typeface="Calibri"/>
                <a:ea typeface="Calibri"/>
                <a:cs typeface="Calibri"/>
                <a:sym typeface="Calibri"/>
              </a:rPr>
              <a:t>4. </a:t>
            </a:r>
            <a:r>
              <a:rPr b="0" i="0" lang="nl-NL" sz="2400" u="none" cap="none" strike="noStrike">
                <a:solidFill>
                  <a:srgbClr val="000000"/>
                </a:solidFill>
                <a:latin typeface="Calibri"/>
                <a:ea typeface="Calibri"/>
                <a:cs typeface="Calibri"/>
                <a:sym typeface="Calibri"/>
              </a:rPr>
              <a:t>Tuna contains mercury and should be avoided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139978f2daf_0_134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281" name="Google Shape;281;g139978f2daf_0_1340"/>
          <p:cNvSpPr txBox="1"/>
          <p:nvPr/>
        </p:nvSpPr>
        <p:spPr>
          <a:xfrm>
            <a:off x="286375" y="660900"/>
            <a:ext cx="11651100" cy="1177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3000"/>
              <a:buFont typeface="Arial"/>
              <a:buNone/>
            </a:pPr>
            <a:r>
              <a:rPr b="1" i="0" lang="nl-NL" sz="3000" u="none" cap="none" strike="noStrike">
                <a:solidFill>
                  <a:srgbClr val="FFFFFF"/>
                </a:solidFill>
                <a:latin typeface="Titillium Web"/>
                <a:ea typeface="Titillium Web"/>
                <a:cs typeface="Titillium Web"/>
                <a:sym typeface="Titillium Web"/>
              </a:rPr>
              <a:t>What nutrition-related decision/s have you made in the past day/week?</a:t>
            </a:r>
            <a:endParaRPr b="1" i="0" sz="3000" u="none" cap="none" strike="noStrike">
              <a:solidFill>
                <a:srgbClr val="FFFFFF"/>
              </a:solidFill>
              <a:latin typeface="Titillium Web"/>
              <a:ea typeface="Titillium Web"/>
              <a:cs typeface="Titillium Web"/>
              <a:sym typeface="Titillium Web"/>
            </a:endParaRPr>
          </a:p>
        </p:txBody>
      </p:sp>
      <p:pic>
        <p:nvPicPr>
          <p:cNvPr id="282" name="Google Shape;282;g139978f2daf_0_1340"/>
          <p:cNvPicPr preferRelativeResize="0"/>
          <p:nvPr/>
        </p:nvPicPr>
        <p:blipFill rotWithShape="1">
          <a:blip r:embed="rId3">
            <a:alphaModFix/>
          </a:blip>
          <a:srcRect b="0" l="0" r="0" t="0"/>
          <a:stretch/>
        </p:blipFill>
        <p:spPr>
          <a:xfrm>
            <a:off x="3211988" y="2108225"/>
            <a:ext cx="5768025" cy="2935925"/>
          </a:xfrm>
          <a:prstGeom prst="rect">
            <a:avLst/>
          </a:prstGeom>
          <a:noFill/>
          <a:ln>
            <a:noFill/>
          </a:ln>
        </p:spPr>
      </p:pic>
      <p:sp>
        <p:nvSpPr>
          <p:cNvPr id="283" name="Google Shape;283;g139978f2daf_0_1340"/>
          <p:cNvSpPr txBox="1"/>
          <p:nvPr/>
        </p:nvSpPr>
        <p:spPr>
          <a:xfrm>
            <a:off x="3299273" y="5108550"/>
            <a:ext cx="56253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nl-NL" sz="1000" u="none" cap="none" strike="noStrike">
                <a:solidFill>
                  <a:srgbClr val="FFFFFF"/>
                </a:solidFill>
                <a:latin typeface="Arial"/>
                <a:ea typeface="Arial"/>
                <a:cs typeface="Arial"/>
                <a:sym typeface="Arial"/>
              </a:rPr>
              <a:t>https://www.danversdocs.com/blog/what-to-eat-and-not-eat-to-prevent-high-blood-pressure</a:t>
            </a:r>
            <a:endParaRPr b="0" i="0" sz="1000" u="none" cap="none" strike="noStrike">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139978f2daf_0_171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pic>
        <p:nvPicPr>
          <p:cNvPr id="289" name="Google Shape;289;g139978f2daf_0_1715"/>
          <p:cNvPicPr preferRelativeResize="0"/>
          <p:nvPr/>
        </p:nvPicPr>
        <p:blipFill rotWithShape="1">
          <a:blip r:embed="rId3">
            <a:alphaModFix/>
          </a:blip>
          <a:srcRect b="0" l="0" r="0" t="0"/>
          <a:stretch/>
        </p:blipFill>
        <p:spPr>
          <a:xfrm>
            <a:off x="1052500" y="1544100"/>
            <a:ext cx="10086975" cy="4686300"/>
          </a:xfrm>
          <a:prstGeom prst="rect">
            <a:avLst/>
          </a:prstGeom>
          <a:noFill/>
          <a:ln>
            <a:noFill/>
          </a:ln>
        </p:spPr>
      </p:pic>
      <p:sp>
        <p:nvSpPr>
          <p:cNvPr id="290" name="Google Shape;290;g139978f2daf_0_1715"/>
          <p:cNvSpPr txBox="1"/>
          <p:nvPr/>
        </p:nvSpPr>
        <p:spPr>
          <a:xfrm>
            <a:off x="776400" y="251125"/>
            <a:ext cx="10639200" cy="1139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100"/>
              <a:buFont typeface="Arial"/>
              <a:buNone/>
            </a:pPr>
            <a:r>
              <a:rPr b="1" i="0" lang="nl-NL" sz="3100" u="none" cap="none" strike="noStrike">
                <a:solidFill>
                  <a:srgbClr val="004494"/>
                </a:solidFill>
                <a:latin typeface="Titillium Web"/>
                <a:ea typeface="Titillium Web"/>
                <a:cs typeface="Titillium Web"/>
                <a:sym typeface="Titillium Web"/>
              </a:rPr>
              <a:t>What if you read this tweet? Would you eat more dark chocolate?</a:t>
            </a:r>
            <a:endParaRPr b="1" i="0" sz="3100" u="none" cap="none" strike="noStrike">
              <a:solidFill>
                <a:srgbClr val="004494"/>
              </a:solidFill>
              <a:latin typeface="Titillium Web"/>
              <a:ea typeface="Titillium Web"/>
              <a:cs typeface="Titillium Web"/>
              <a:sym typeface="Titillium Web"/>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39978f2daf_0_209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296" name="Google Shape;296;g139978f2daf_0_2093"/>
          <p:cNvSpPr txBox="1"/>
          <p:nvPr>
            <p:ph idx="1" type="body"/>
          </p:nvPr>
        </p:nvSpPr>
        <p:spPr>
          <a:xfrm>
            <a:off x="3270500" y="6273600"/>
            <a:ext cx="8545800" cy="432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3000"/>
              <a:buNone/>
            </a:pPr>
            <a:r>
              <a:rPr lang="nl-NL" sz="1300">
                <a:solidFill>
                  <a:srgbClr val="FFFFFF"/>
                </a:solidFill>
              </a:rPr>
              <a:t>Source: https://www.healthnewsreview.org/2018/05/dark-chocolate-and-health-fudging-the-evidence-with-usa-today/</a:t>
            </a:r>
            <a:endParaRPr sz="1300">
              <a:solidFill>
                <a:srgbClr val="FFFFFF"/>
              </a:solidFill>
            </a:endParaRPr>
          </a:p>
        </p:txBody>
      </p:sp>
      <p:pic>
        <p:nvPicPr>
          <p:cNvPr id="297" name="Google Shape;297;g139978f2daf_0_2093"/>
          <p:cNvPicPr preferRelativeResize="0"/>
          <p:nvPr/>
        </p:nvPicPr>
        <p:blipFill rotWithShape="1">
          <a:blip r:embed="rId3">
            <a:alphaModFix/>
          </a:blip>
          <a:srcRect b="0" l="0" r="0" t="0"/>
          <a:stretch/>
        </p:blipFill>
        <p:spPr>
          <a:xfrm>
            <a:off x="1486600" y="125850"/>
            <a:ext cx="9218800" cy="5992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139978f2daf_0_2281"/>
          <p:cNvSpPr txBox="1"/>
          <p:nvPr>
            <p:ph idx="1" type="body"/>
          </p:nvPr>
        </p:nvSpPr>
        <p:spPr>
          <a:xfrm>
            <a:off x="2757525" y="1027125"/>
            <a:ext cx="91197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3000"/>
              <a:buFont typeface="Arial"/>
              <a:buNone/>
            </a:pPr>
            <a:r>
              <a:rPr b="1" lang="nl-NL" sz="3600">
                <a:solidFill>
                  <a:schemeClr val="dk2"/>
                </a:solidFill>
              </a:rPr>
              <a:t>So, what can we do? </a:t>
            </a:r>
            <a:endParaRPr b="1" sz="3600">
              <a:solidFill>
                <a:schemeClr val="dk2"/>
              </a:solidFill>
            </a:endParaRPr>
          </a:p>
          <a:p>
            <a:pPr indent="0" lvl="0" marL="0" rtl="0" algn="l">
              <a:lnSpc>
                <a:spcPct val="100000"/>
              </a:lnSpc>
              <a:spcBef>
                <a:spcPts val="0"/>
              </a:spcBef>
              <a:spcAft>
                <a:spcPts val="0"/>
              </a:spcAft>
              <a:buClr>
                <a:schemeClr val="dk2"/>
              </a:buClr>
              <a:buSzPts val="3000"/>
              <a:buFont typeface="Arial"/>
              <a:buNone/>
            </a:pPr>
            <a:r>
              <a:rPr b="1" lang="nl-NL" sz="3600">
                <a:solidFill>
                  <a:schemeClr val="dk2"/>
                </a:solidFill>
              </a:rPr>
              <a:t>Some Suggested Indicators for Evaluation</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p>
        </p:txBody>
      </p:sp>
      <p:sp>
        <p:nvSpPr>
          <p:cNvPr id="303" name="Google Shape;303;g139978f2daf_0_228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304" name="Google Shape;304;g139978f2daf_0_2281"/>
          <p:cNvSpPr txBox="1"/>
          <p:nvPr>
            <p:ph idx="2" type="body"/>
          </p:nvPr>
        </p:nvSpPr>
        <p:spPr>
          <a:xfrm>
            <a:off x="755300" y="2391425"/>
            <a:ext cx="10936800" cy="4176600"/>
          </a:xfrm>
          <a:prstGeom prst="rect">
            <a:avLst/>
          </a:prstGeom>
          <a:noFill/>
          <a:ln>
            <a:noFill/>
          </a:ln>
        </p:spPr>
        <p:txBody>
          <a:bodyPr anchorCtr="0" anchor="t" bIns="45700" lIns="91425" spcFirstLastPara="1" rIns="91425" wrap="square" tIns="45700">
            <a:noAutofit/>
          </a:bodyPr>
          <a:lstStyle/>
          <a:p>
            <a:pPr indent="-234950" lvl="0" marL="540000" rtl="0" algn="l">
              <a:lnSpc>
                <a:spcPct val="150000"/>
              </a:lnSpc>
              <a:spcBef>
                <a:spcPts val="400"/>
              </a:spcBef>
              <a:spcAft>
                <a:spcPts val="0"/>
              </a:spcAft>
              <a:buClr>
                <a:schemeClr val="dk2"/>
              </a:buClr>
              <a:buSzPts val="2800"/>
              <a:buFont typeface="Arial"/>
              <a:buAutoNum type="arabicPeriod"/>
            </a:pPr>
            <a:r>
              <a:rPr b="1" lang="nl-NL" sz="2800">
                <a:latin typeface="Titillium Web"/>
                <a:ea typeface="Titillium Web"/>
                <a:cs typeface="Titillium Web"/>
                <a:sym typeface="Titillium Web"/>
              </a:rPr>
              <a:t>Authority</a:t>
            </a:r>
            <a:r>
              <a:rPr lang="nl-NL" sz="2800">
                <a:latin typeface="Titillium Web"/>
                <a:ea typeface="Titillium Web"/>
                <a:cs typeface="Titillium Web"/>
                <a:sym typeface="Titillium Web"/>
              </a:rPr>
              <a:t> of </a:t>
            </a:r>
            <a:endParaRPr sz="2800">
              <a:latin typeface="Titillium Web"/>
              <a:ea typeface="Titillium Web"/>
              <a:cs typeface="Titillium Web"/>
              <a:sym typeface="Titillium Web"/>
            </a:endParaRPr>
          </a:p>
          <a:p>
            <a:pPr indent="-234950" lvl="1" marL="990000" rtl="0" algn="l">
              <a:lnSpc>
                <a:spcPct val="150000"/>
              </a:lnSpc>
              <a:spcBef>
                <a:spcPts val="400"/>
              </a:spcBef>
              <a:spcAft>
                <a:spcPts val="0"/>
              </a:spcAft>
              <a:buClr>
                <a:schemeClr val="dk2"/>
              </a:buClr>
              <a:buSzPts val="2800"/>
              <a:buFont typeface="Titillium Web"/>
              <a:buAutoNum type="alphaLcPeriod"/>
            </a:pPr>
            <a:r>
              <a:rPr lang="nl-NL" sz="2800">
                <a:latin typeface="Titillium Web"/>
                <a:ea typeface="Titillium Web"/>
                <a:cs typeface="Titillium Web"/>
                <a:sym typeface="Titillium Web"/>
              </a:rPr>
              <a:t>The author (credentials as well as the experts they rely on). </a:t>
            </a:r>
            <a:endParaRPr sz="2800">
              <a:latin typeface="Titillium Web"/>
              <a:ea typeface="Titillium Web"/>
              <a:cs typeface="Titillium Web"/>
              <a:sym typeface="Titillium Web"/>
            </a:endParaRPr>
          </a:p>
          <a:p>
            <a:pPr indent="-234950" lvl="1" marL="990000" rtl="0" algn="l">
              <a:lnSpc>
                <a:spcPct val="150000"/>
              </a:lnSpc>
              <a:spcBef>
                <a:spcPts val="400"/>
              </a:spcBef>
              <a:spcAft>
                <a:spcPts val="0"/>
              </a:spcAft>
              <a:buClr>
                <a:schemeClr val="dk2"/>
              </a:buClr>
              <a:buSzPts val="2800"/>
              <a:buFont typeface="Titillium Web"/>
              <a:buAutoNum type="alphaLcPeriod"/>
            </a:pPr>
            <a:r>
              <a:rPr lang="nl-NL" sz="2800">
                <a:latin typeface="Titillium Web"/>
                <a:ea typeface="Titillium Web"/>
                <a:cs typeface="Titillium Web"/>
                <a:sym typeface="Titillium Web"/>
              </a:rPr>
              <a:t>The publisher (platform).</a:t>
            </a:r>
            <a:endParaRPr sz="2800">
              <a:latin typeface="Titillium Web"/>
              <a:ea typeface="Titillium Web"/>
              <a:cs typeface="Titillium Web"/>
              <a:sym typeface="Titillium Web"/>
            </a:endParaRPr>
          </a:p>
          <a:p>
            <a:pPr indent="-234950" lvl="0" marL="540000" rtl="0" algn="l">
              <a:lnSpc>
                <a:spcPct val="150000"/>
              </a:lnSpc>
              <a:spcBef>
                <a:spcPts val="0"/>
              </a:spcBef>
              <a:spcAft>
                <a:spcPts val="0"/>
              </a:spcAft>
              <a:buSzPts val="2800"/>
              <a:buAutoNum type="arabicPeriod"/>
            </a:pPr>
            <a:r>
              <a:rPr b="1" lang="nl-NL" sz="2800">
                <a:latin typeface="Titillium Web"/>
                <a:ea typeface="Titillium Web"/>
                <a:cs typeface="Titillium Web"/>
                <a:sym typeface="Titillium Web"/>
              </a:rPr>
              <a:t>Objectivity - </a:t>
            </a:r>
            <a:r>
              <a:rPr lang="nl-NL" sz="2800">
                <a:latin typeface="Titillium Web"/>
                <a:ea typeface="Titillium Web"/>
                <a:cs typeface="Titillium Web"/>
                <a:sym typeface="Titillium Web"/>
              </a:rPr>
              <a:t>Can you identify the interests of the publisher/author? </a:t>
            </a:r>
            <a:endParaRPr sz="2800">
              <a:latin typeface="Titillium Web"/>
              <a:ea typeface="Titillium Web"/>
              <a:cs typeface="Titillium Web"/>
              <a:sym typeface="Titillium Web"/>
            </a:endParaRPr>
          </a:p>
          <a:p>
            <a:pPr indent="-234950" lvl="0" marL="540000" rtl="0" algn="l">
              <a:lnSpc>
                <a:spcPct val="150000"/>
              </a:lnSpc>
              <a:spcBef>
                <a:spcPts val="0"/>
              </a:spcBef>
              <a:spcAft>
                <a:spcPts val="0"/>
              </a:spcAft>
              <a:buSzPts val="2800"/>
              <a:buAutoNum type="arabicPeriod"/>
            </a:pPr>
            <a:r>
              <a:rPr lang="nl-NL" sz="2800">
                <a:latin typeface="Titillium Web"/>
                <a:ea typeface="Titillium Web"/>
                <a:cs typeface="Titillium Web"/>
                <a:sym typeface="Titillium Web"/>
              </a:rPr>
              <a:t>How </a:t>
            </a:r>
            <a:r>
              <a:rPr b="1" lang="nl-NL" sz="2800">
                <a:latin typeface="Titillium Web"/>
                <a:ea typeface="Titillium Web"/>
                <a:cs typeface="Titillium Web"/>
                <a:sym typeface="Titillium Web"/>
              </a:rPr>
              <a:t>current </a:t>
            </a:r>
            <a:r>
              <a:rPr lang="nl-NL" sz="2800">
                <a:latin typeface="Titillium Web"/>
                <a:ea typeface="Titillium Web"/>
                <a:cs typeface="Titillium Web"/>
                <a:sym typeface="Titillium Web"/>
              </a:rPr>
              <a:t>is the information?  </a:t>
            </a:r>
            <a:endParaRPr sz="2800">
              <a:latin typeface="Titillium Web"/>
              <a:ea typeface="Titillium Web"/>
              <a:cs typeface="Titillium Web"/>
              <a:sym typeface="Titillium We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graphicFrame>
        <p:nvGraphicFramePr>
          <p:cNvPr id="310" name="Google Shape;310;g130a5981c30_0_31"/>
          <p:cNvGraphicFramePr/>
          <p:nvPr/>
        </p:nvGraphicFramePr>
        <p:xfrm>
          <a:off x="137750" y="115900"/>
          <a:ext cx="3000000" cy="3000000"/>
        </p:xfrm>
        <a:graphic>
          <a:graphicData uri="http://schemas.openxmlformats.org/drawingml/2006/table">
            <a:tbl>
              <a:tblPr>
                <a:noFill/>
                <a:tableStyleId>{3DAB7215-72A0-4D8A-BC86-6BF4E8C3B68F}</a:tableStyleId>
              </a:tblPr>
              <a:tblGrid>
                <a:gridCol w="1049775"/>
                <a:gridCol w="1164650"/>
                <a:gridCol w="3220050"/>
                <a:gridCol w="3399250"/>
                <a:gridCol w="3082775"/>
              </a:tblGrid>
              <a:tr h="434950">
                <a:tc gridSpan="2" rowSpan="2">
                  <a:txBody>
                    <a:bodyPr/>
                    <a:lstStyle/>
                    <a:p>
                      <a:pPr indent="0" lvl="0" marL="0" marR="0" rtl="0" algn="l">
                        <a:lnSpc>
                          <a:spcPct val="100000"/>
                        </a:lnSpc>
                        <a:spcBef>
                          <a:spcPts val="0"/>
                        </a:spcBef>
                        <a:spcAft>
                          <a:spcPts val="0"/>
                        </a:spcAft>
                        <a:buClr>
                          <a:srgbClr val="000000"/>
                        </a:buClr>
                        <a:buSzPts val="1200"/>
                        <a:buFont typeface="Arial"/>
                        <a:buNone/>
                      </a:pPr>
                      <a:r>
                        <a:rPr b="1" lang="nl-NL" sz="1200" u="none" cap="none" strike="noStrike">
                          <a:extLst>
                            <a:ext uri="http://customooxmlschemas.google.com/">
                              <go:slidesCustomData xmlns:go="http://customooxmlschemas.google.com/" textRoundtripDataId="0"/>
                            </a:ext>
                          </a:extLst>
                        </a:rPr>
                        <a:t>Criterion</a:t>
                      </a:r>
                      <a:endParaRPr b="1" sz="1200" u="none" cap="none" strike="noStrike">
                        <a:highlight>
                          <a:schemeClr val="lt1"/>
                        </a:highlight>
                      </a:endParaRPr>
                    </a:p>
                  </a:txBody>
                  <a:tcPr marT="91425" marB="91425" marR="91425" marL="91425">
                    <a:solidFill>
                      <a:schemeClr val="lt1"/>
                    </a:solidFill>
                  </a:tcPr>
                </a:tc>
                <a:tc rowSpan="2" hMerge="1"/>
                <a:tc gridSpan="3">
                  <a:txBody>
                    <a:bodyPr/>
                    <a:lstStyle/>
                    <a:p>
                      <a:pPr indent="0" lvl="0" marL="0" marR="0" rtl="0" algn="l">
                        <a:lnSpc>
                          <a:spcPct val="100000"/>
                        </a:lnSpc>
                        <a:spcBef>
                          <a:spcPts val="0"/>
                        </a:spcBef>
                        <a:spcAft>
                          <a:spcPts val="0"/>
                        </a:spcAft>
                        <a:buClr>
                          <a:srgbClr val="000000"/>
                        </a:buClr>
                        <a:buSzPts val="1400"/>
                        <a:buFont typeface="Arial"/>
                        <a:buNone/>
                      </a:pPr>
                      <a:r>
                        <a:rPr b="1" lang="nl-NL" sz="1400" u="none" cap="none" strike="noStrike">
                          <a:extLst>
                            <a:ext uri="http://customooxmlschemas.google.com/">
                              <go:slidesCustomData xmlns:go="http://customooxmlschemas.google.com/" textRoundtripDataId="1"/>
                            </a:ext>
                          </a:extLst>
                        </a:rPr>
                        <a:t>The extent to which the criterion appears in the information section</a:t>
                      </a:r>
                      <a:endParaRPr b="1" sz="1400" u="none" cap="none" strike="noStrike"/>
                    </a:p>
                  </a:txBody>
                  <a:tcPr marT="91425" marB="91425" marR="91425" marL="91425">
                    <a:solidFill>
                      <a:schemeClr val="lt1"/>
                    </a:solidFill>
                  </a:tcPr>
                </a:tc>
                <a:tc hMerge="1"/>
                <a:tc hMerge="1"/>
              </a:tr>
              <a:tr h="434950">
                <a:tc gridSpan="2" vMerge="1"/>
                <a:tc hMerge="1" vMerge="1"/>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
                            </a:ext>
                          </a:extLst>
                        </a:rPr>
                        <a:t>Does not appear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3"/>
                            </a:ext>
                          </a:extLst>
                        </a:rPr>
                        <a:t>Appears slightly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4"/>
                            </a:ext>
                          </a:extLst>
                        </a:rPr>
                        <a:t>to a large extent (++)</a:t>
                      </a:r>
                      <a:endParaRPr sz="1200" u="none" cap="none" strike="noStrike"/>
                    </a:p>
                  </a:txBody>
                  <a:tcPr marT="91425" marB="91425" marR="91425" marL="91425">
                    <a:solidFill>
                      <a:schemeClr val="lt1"/>
                    </a:solidFill>
                  </a:tcPr>
                </a:tc>
              </a:tr>
              <a:tr h="1261850">
                <a:tc rowSpan="2">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5"/>
                            </a:ext>
                          </a:extLst>
                        </a:rPr>
                        <a:t>Authority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6"/>
                            </a:ext>
                          </a:extLst>
                        </a:rPr>
                        <a:t>author</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7"/>
                            </a:ext>
                          </a:extLst>
                        </a:rPr>
                        <a:t>The writer of the section does not deal with the subject in question and it is not clear from the writing that they interview experts in the field for writing.</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8"/>
                            </a:ext>
                          </a:extLst>
                        </a:rPr>
                        <a:t>The writer of the section is unknown or unknown to what extent they are familiar with the beginning or is based on the words of interviewees who are not competent in the field.</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9"/>
                            </a:ext>
                          </a:extLst>
                        </a:rPr>
                        <a:t>The writer of the section is well known in the field, or a representative of a well Known body in the field, or relies on expert opinions in the field and quotes their words.</a:t>
                      </a:r>
                      <a:endParaRPr sz="1200" u="none" cap="none" strike="noStrike"/>
                    </a:p>
                  </a:txBody>
                  <a:tcPr marT="91425" marB="91425" marR="91425" marL="91425">
                    <a:solidFill>
                      <a:schemeClr val="lt1"/>
                    </a:solidFill>
                  </a:tcPr>
                </a:tc>
              </a:tr>
              <a:tr h="1261850">
                <a:tc vMerge="1"/>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0"/>
                            </a:ext>
                          </a:extLst>
                        </a:rPr>
                        <a:t>publisher</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1"/>
                            </a:ext>
                          </a:extLst>
                        </a:rPr>
                        <a:t>The source where the information is published is unknown and unknown, or does not belong to the specific domain.</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2"/>
                            </a:ext>
                          </a:extLst>
                        </a:rPr>
                        <a:t>The source where the information is published is unknown or unknown to what extent its relationship with the domain.</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3"/>
                            </a:ext>
                          </a:extLst>
                        </a:rPr>
                        <a:t>The source where the information is published is a well-known body in the field, a well-known newspaper or a well-known book publisher.</a:t>
                      </a:r>
                      <a:endParaRPr sz="1200" u="none" cap="none" strike="noStrike">
                        <a:extLst>
                          <a:ext uri="http://customooxmlschemas.google.com/">
                            <go:slidesCustomData xmlns:go="http://customooxmlschemas.google.com/" textRoundtripDataId="14"/>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solidFill>
                      <a:schemeClr val="lt1"/>
                    </a:solidFill>
                  </a:tcPr>
                </a:tc>
              </a:tr>
              <a:tr h="1786725">
                <a:tc gridSpan="2">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5"/>
                            </a:ext>
                          </a:extLst>
                        </a:rPr>
                        <a:t>Objectivity</a:t>
                      </a:r>
                      <a:endParaRPr sz="1200" u="none" cap="none" strike="noStrike"/>
                    </a:p>
                  </a:txBody>
                  <a:tcPr marT="91425" marB="91425" marR="91425" marL="91425">
                    <a:solidFill>
                      <a:schemeClr val="lt1"/>
                    </a:solidFill>
                  </a:tcPr>
                </a:tc>
                <a:tc hMerge="1"/>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6"/>
                            </a:ext>
                          </a:extLst>
                        </a:rPr>
                        <a:t>The information is not objective. It is likely that the publisher is interested in hiding or discovering data. The writer expresses positions as if they were working.</a:t>
                      </a:r>
                      <a:endParaRPr sz="1200" u="none" cap="none" strike="noStrike">
                        <a:extLst>
                          <a:ext uri="http://customooxmlschemas.google.com/">
                            <go:slidesCustomData xmlns:go="http://customooxmlschemas.google.com/" textRoundtripDataId="17"/>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extLst>
                          <a:ext uri="http://customooxmlschemas.google.com/">
                            <go:slidesCustomData xmlns:go="http://customooxmlschemas.google.com/" textRoundtripDataId="18"/>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19"/>
                            </a:ext>
                          </a:extLst>
                        </a:rPr>
                        <a:t>The objectivity of the information publisher is unknown. There is sometimes a mix of facts and opinions. </a:t>
                      </a:r>
                      <a:endParaRPr sz="1200" u="none" cap="none" strike="noStrike">
                        <a:extLst>
                          <a:ext uri="http://customooxmlschemas.google.com/">
                            <go:slidesCustomData xmlns:go="http://customooxmlschemas.google.com/" textRoundtripDataId="20"/>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1"/>
                            </a:ext>
                          </a:extLst>
                        </a:rPr>
                        <a:t>The information publisher has no interest in displaying false data. It is recognized or belongs to an objective research institution or public institution with no commercial interest in the subject matter. There is no mixing of facts and opinions.</a:t>
                      </a:r>
                      <a:endParaRPr sz="1200" u="none" cap="none" strike="noStrike"/>
                    </a:p>
                  </a:txBody>
                  <a:tcPr marT="91425" marB="91425" marR="91425" marL="91425">
                    <a:solidFill>
                      <a:schemeClr val="lt1"/>
                    </a:solidFill>
                  </a:tcPr>
                </a:tc>
              </a:tr>
              <a:tr h="1445875">
                <a:tc gridSpan="2">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2"/>
                            </a:ext>
                          </a:extLst>
                        </a:rPr>
                        <a:t>Current/updated </a:t>
                      </a:r>
                      <a:endParaRPr sz="1200" u="none" cap="none" strike="noStrike"/>
                    </a:p>
                  </a:txBody>
                  <a:tcPr marT="91425" marB="91425" marR="91425" marL="91425">
                    <a:solidFill>
                      <a:schemeClr val="lt1"/>
                    </a:solidFill>
                  </a:tcPr>
                </a:tc>
                <a:tc hMerge="1"/>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3"/>
                            </a:ext>
                          </a:extLst>
                        </a:rPr>
                        <a:t>The information is out of date, or the date of writing is unknown. Given the topic the section is about, there have probably been innovations in the field since publication.</a:t>
                      </a:r>
                      <a:endParaRPr sz="1200" u="none" cap="none" strike="noStrike">
                        <a:extLst>
                          <a:ext uri="http://customooxmlschemas.google.com/">
                            <go:slidesCustomData xmlns:go="http://customooxmlschemas.google.com/" textRoundtripDataId="24"/>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extLst>
                          <a:ext uri="http://customooxmlschemas.google.com/">
                            <go:slidesCustomData xmlns:go="http://customooxmlschemas.google.com/" textRoundtripDataId="25"/>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6"/>
                            </a:ext>
                          </a:extLst>
                        </a:rPr>
                        <a:t>The information is quite outdated. Given the topic the section is about, there may have been innovations since publication.</a:t>
                      </a:r>
                      <a:endParaRPr sz="1200" u="none" cap="none" strike="noStrike">
                        <a:extLst>
                          <a:ext uri="http://customooxmlschemas.google.com/">
                            <go:slidesCustomData xmlns:go="http://customooxmlschemas.google.com/" textRoundtripDataId="27"/>
                          </a:ext>
                        </a:extLst>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nl-NL" sz="1200" u="none" cap="none" strike="noStrike">
                          <a:extLst>
                            <a:ext uri="http://customooxmlschemas.google.com/">
                              <go:slidesCustomData xmlns:go="http://customooxmlschemas.google.com/" textRoundtripDataId="28"/>
                            </a:ext>
                          </a:extLst>
                        </a:rPr>
                        <a:t>The information is very updated. In the case of news information, there is a correlation between the writing date and the reported event dates, there are updated links</a:t>
                      </a:r>
                      <a:endParaRPr sz="1200" u="none" cap="none" strike="noStrike"/>
                    </a:p>
                  </a:txBody>
                  <a:tcPr marT="91425" marB="91425" marR="91425" marL="91425">
                    <a:solidFill>
                      <a:schemeClr val="lt1"/>
                    </a:solidFill>
                  </a:tcPr>
                </a:tc>
              </a:tr>
            </a:tbl>
          </a:graphicData>
        </a:graphic>
      </p:graphicFrame>
      <p:sp>
        <p:nvSpPr>
          <p:cNvPr id="311" name="Google Shape;311;g130a5981c30_0_3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139978f2daf_0_2506"/>
          <p:cNvSpPr txBox="1"/>
          <p:nvPr>
            <p:ph idx="1" type="body"/>
          </p:nvPr>
        </p:nvSpPr>
        <p:spPr>
          <a:xfrm>
            <a:off x="2516875" y="528675"/>
            <a:ext cx="93777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3000"/>
              <a:buFont typeface="Arial"/>
              <a:buNone/>
            </a:pPr>
            <a:r>
              <a:rPr b="1" lang="nl-NL" sz="3600">
                <a:solidFill>
                  <a:schemeClr val="dk2"/>
                </a:solidFill>
              </a:rPr>
              <a:t>Using criteria to evaluate information on food</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solidFill>
                <a:schemeClr val="dk2"/>
              </a:solidFill>
            </a:endParaRPr>
          </a:p>
        </p:txBody>
      </p:sp>
      <p:sp>
        <p:nvSpPr>
          <p:cNvPr id="317" name="Google Shape;317;g139978f2daf_0_250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318" name="Google Shape;318;g139978f2daf_0_2506"/>
          <p:cNvSpPr txBox="1"/>
          <p:nvPr>
            <p:ph idx="2" type="body"/>
          </p:nvPr>
        </p:nvSpPr>
        <p:spPr>
          <a:xfrm>
            <a:off x="2516875" y="1771550"/>
            <a:ext cx="9300600" cy="4683600"/>
          </a:xfrm>
          <a:prstGeom prst="rect">
            <a:avLst/>
          </a:prstGeom>
          <a:noFill/>
          <a:ln>
            <a:noFill/>
          </a:ln>
        </p:spPr>
        <p:txBody>
          <a:bodyPr anchorCtr="0" anchor="t" bIns="45700" lIns="91425" spcFirstLastPara="1" rIns="91425" wrap="square" tIns="45700">
            <a:noAutofit/>
          </a:bodyPr>
          <a:lstStyle/>
          <a:p>
            <a:pPr indent="-166687" lvl="0" marL="179387" rtl="0" algn="l">
              <a:lnSpc>
                <a:spcPct val="150000"/>
              </a:lnSpc>
              <a:spcBef>
                <a:spcPts val="0"/>
              </a:spcBef>
              <a:spcAft>
                <a:spcPts val="0"/>
              </a:spcAft>
              <a:buClr>
                <a:schemeClr val="dk2"/>
              </a:buClr>
              <a:buSzPts val="2600"/>
              <a:buFont typeface="Titillium Web"/>
              <a:buAutoNum type="arabicPeriod"/>
            </a:pPr>
            <a:r>
              <a:rPr lang="nl-NL" sz="2600">
                <a:latin typeface="Titillium Web"/>
                <a:ea typeface="Titillium Web"/>
                <a:cs typeface="Titillium Web"/>
                <a:sym typeface="Titillium Web"/>
              </a:rPr>
              <a:t>In small groups </a:t>
            </a:r>
            <a:endParaRPr sz="2600">
              <a:latin typeface="Titillium Web"/>
              <a:ea typeface="Titillium Web"/>
              <a:cs typeface="Titillium Web"/>
              <a:sym typeface="Titillium Web"/>
            </a:endParaRPr>
          </a:p>
          <a:p>
            <a:pPr indent="-166687" lvl="0" marL="179387" rtl="0" algn="l">
              <a:lnSpc>
                <a:spcPct val="150000"/>
              </a:lnSpc>
              <a:spcBef>
                <a:spcPts val="0"/>
              </a:spcBef>
              <a:spcAft>
                <a:spcPts val="0"/>
              </a:spcAft>
              <a:buClr>
                <a:schemeClr val="dk2"/>
              </a:buClr>
              <a:buSzPts val="2600"/>
              <a:buFont typeface="Titillium Web"/>
              <a:buAutoNum type="arabicPeriod"/>
            </a:pPr>
            <a:r>
              <a:rPr lang="nl-NL" sz="2600">
                <a:latin typeface="Titillium Web"/>
                <a:ea typeface="Titillium Web"/>
                <a:cs typeface="Titillium Web"/>
                <a:sym typeface="Titillium Web"/>
              </a:rPr>
              <a:t>Each group receives: </a:t>
            </a:r>
            <a:endParaRPr sz="2600">
              <a:latin typeface="Titillium Web"/>
              <a:ea typeface="Titillium Web"/>
              <a:cs typeface="Titillium Web"/>
              <a:sym typeface="Titillium Web"/>
            </a:endParaRPr>
          </a:p>
          <a:p>
            <a:pPr indent="-218098" lvl="1" marL="647998" rtl="0" algn="l">
              <a:lnSpc>
                <a:spcPct val="150000"/>
              </a:lnSpc>
              <a:spcBef>
                <a:spcPts val="0"/>
              </a:spcBef>
              <a:spcAft>
                <a:spcPts val="0"/>
              </a:spcAft>
              <a:buClr>
                <a:schemeClr val="dk2"/>
              </a:buClr>
              <a:buSzPts val="2600"/>
              <a:buFont typeface="Titillium Web"/>
              <a:buAutoNum type="alphaLcPeriod"/>
            </a:pPr>
            <a:r>
              <a:rPr lang="nl-NL" sz="2600">
                <a:latin typeface="Titillium Web"/>
                <a:ea typeface="Titillium Web"/>
                <a:cs typeface="Titillium Web"/>
                <a:sym typeface="Titillium Web"/>
              </a:rPr>
              <a:t>a matrix for evaluation</a:t>
            </a:r>
            <a:endParaRPr sz="2600">
              <a:latin typeface="Titillium Web"/>
              <a:ea typeface="Titillium Web"/>
              <a:cs typeface="Titillium Web"/>
              <a:sym typeface="Titillium Web"/>
            </a:endParaRPr>
          </a:p>
          <a:p>
            <a:pPr indent="-218098" lvl="1" marL="647998" rtl="0" algn="l">
              <a:lnSpc>
                <a:spcPct val="150000"/>
              </a:lnSpc>
              <a:spcBef>
                <a:spcPts val="0"/>
              </a:spcBef>
              <a:spcAft>
                <a:spcPts val="0"/>
              </a:spcAft>
              <a:buClr>
                <a:schemeClr val="dk2"/>
              </a:buClr>
              <a:buSzPts val="2600"/>
              <a:buFont typeface="Titillium Web"/>
              <a:buAutoNum type="alphaLcPeriod"/>
            </a:pPr>
            <a:r>
              <a:rPr lang="nl-NL" sz="2600">
                <a:latin typeface="Titillium Web"/>
                <a:ea typeface="Titillium Web"/>
                <a:cs typeface="Titillium Web"/>
                <a:sym typeface="Titillium Web"/>
              </a:rPr>
              <a:t>links to 2 information sources</a:t>
            </a:r>
            <a:endParaRPr sz="2600">
              <a:latin typeface="Titillium Web"/>
              <a:ea typeface="Titillium Web"/>
              <a:cs typeface="Titillium Web"/>
              <a:sym typeface="Titillium Web"/>
            </a:endParaRPr>
          </a:p>
          <a:p>
            <a:pPr indent="-166687" lvl="0" marL="179387" rtl="0" algn="l">
              <a:lnSpc>
                <a:spcPct val="150000"/>
              </a:lnSpc>
              <a:spcBef>
                <a:spcPts val="400"/>
              </a:spcBef>
              <a:spcAft>
                <a:spcPts val="0"/>
              </a:spcAft>
              <a:buClr>
                <a:schemeClr val="dk2"/>
              </a:buClr>
              <a:buSzPts val="2600"/>
              <a:buFont typeface="Titillium Web"/>
              <a:buAutoNum type="arabicPeriod"/>
            </a:pPr>
            <a:r>
              <a:rPr lang="nl-NL" sz="2600">
                <a:latin typeface="Titillium Web"/>
                <a:ea typeface="Titillium Web"/>
                <a:cs typeface="Titillium Web"/>
                <a:sym typeface="Titillium Web"/>
              </a:rPr>
              <a:t>Complete the matrix for each source </a:t>
            </a:r>
            <a:endParaRPr sz="2600">
              <a:latin typeface="Titillium Web"/>
              <a:ea typeface="Titillium Web"/>
              <a:cs typeface="Titillium Web"/>
              <a:sym typeface="Titillium Web"/>
            </a:endParaRPr>
          </a:p>
          <a:p>
            <a:pPr indent="-166687" lvl="0" marL="179387" rtl="0" algn="l">
              <a:lnSpc>
                <a:spcPct val="150000"/>
              </a:lnSpc>
              <a:spcBef>
                <a:spcPts val="400"/>
              </a:spcBef>
              <a:spcAft>
                <a:spcPts val="0"/>
              </a:spcAft>
              <a:buClr>
                <a:schemeClr val="dk2"/>
              </a:buClr>
              <a:buSzPts val="2600"/>
              <a:buFont typeface="Titillium Web"/>
              <a:buAutoNum type="arabicPeriod"/>
            </a:pPr>
            <a:r>
              <a:rPr lang="nl-NL" sz="2600">
                <a:latin typeface="Titillium Web"/>
                <a:ea typeface="Titillium Web"/>
                <a:cs typeface="Titillium Web"/>
                <a:sym typeface="Titillium Web"/>
              </a:rPr>
              <a:t>Choose a representative to present one source and you matrix to the class. </a:t>
            </a:r>
            <a:endParaRPr sz="2600">
              <a:latin typeface="Titillium Web"/>
              <a:ea typeface="Titillium Web"/>
              <a:cs typeface="Titillium Web"/>
              <a:sym typeface="Titillium Web"/>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139978f2daf_0_2513"/>
          <p:cNvSpPr txBox="1"/>
          <p:nvPr>
            <p:ph idx="1" type="body"/>
          </p:nvPr>
        </p:nvSpPr>
        <p:spPr>
          <a:xfrm>
            <a:off x="2757525" y="1027125"/>
            <a:ext cx="91197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3000"/>
              <a:buNone/>
            </a:pPr>
            <a:r>
              <a:rPr b="1" lang="nl-NL" sz="3600">
                <a:solidFill>
                  <a:schemeClr val="dk2"/>
                </a:solidFill>
              </a:rPr>
              <a:t>Summary</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solidFill>
                <a:schemeClr val="dk2"/>
              </a:solidFill>
            </a:endParaRPr>
          </a:p>
        </p:txBody>
      </p:sp>
      <p:sp>
        <p:nvSpPr>
          <p:cNvPr id="324" name="Google Shape;324;g139978f2daf_0_251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pic>
        <p:nvPicPr>
          <p:cNvPr descr="Education 01.jpg" id="325" name="Google Shape;325;g139978f2daf_0_2513"/>
          <p:cNvPicPr preferRelativeResize="0"/>
          <p:nvPr>
            <p:ph idx="2" type="pic"/>
          </p:nvPr>
        </p:nvPicPr>
        <p:blipFill rotWithShape="1">
          <a:blip r:embed="rId3">
            <a:alphaModFix/>
          </a:blip>
          <a:srcRect b="0" l="19047" r="19047" t="0"/>
          <a:stretch/>
        </p:blipFill>
        <p:spPr>
          <a:xfrm>
            <a:off x="8420925" y="1340702"/>
            <a:ext cx="3456300" cy="4176600"/>
          </a:xfrm>
          <a:prstGeom prst="round2DiagRect">
            <a:avLst>
              <a:gd fmla="val 12259" name="adj1"/>
              <a:gd fmla="val 0" name="adj2"/>
            </a:avLst>
          </a:prstGeom>
          <a:noFill/>
          <a:ln>
            <a:noFill/>
          </a:ln>
        </p:spPr>
      </p:pic>
      <p:sp>
        <p:nvSpPr>
          <p:cNvPr id="326" name="Google Shape;326;g139978f2daf_0_2513"/>
          <p:cNvSpPr txBox="1"/>
          <p:nvPr>
            <p:ph idx="2" type="body"/>
          </p:nvPr>
        </p:nvSpPr>
        <p:spPr>
          <a:xfrm>
            <a:off x="346675" y="2035175"/>
            <a:ext cx="7913100" cy="4176600"/>
          </a:xfrm>
          <a:prstGeom prst="rect">
            <a:avLst/>
          </a:prstGeom>
          <a:noFill/>
          <a:ln>
            <a:noFill/>
          </a:ln>
        </p:spPr>
        <p:txBody>
          <a:bodyPr anchorCtr="0" anchor="t" bIns="45700" lIns="91425" spcFirstLastPara="1" rIns="91425" wrap="square" tIns="45700">
            <a:noAutofit/>
          </a:bodyPr>
          <a:lstStyle/>
          <a:p>
            <a:pPr indent="0" lvl="0" marL="0" rtl="0" algn="l">
              <a:lnSpc>
                <a:spcPct val="113000"/>
              </a:lnSpc>
              <a:spcBef>
                <a:spcPts val="0"/>
              </a:spcBef>
              <a:spcAft>
                <a:spcPts val="0"/>
              </a:spcAft>
              <a:buSzPts val="2000"/>
              <a:buNone/>
            </a:pPr>
            <a:r>
              <a:rPr lang="nl-NL" sz="2200">
                <a:latin typeface="Titillium Web"/>
                <a:ea typeface="Titillium Web"/>
                <a:cs typeface="Titillium Web"/>
                <a:sym typeface="Titillium Web"/>
              </a:rPr>
              <a:t>When encountering science and food related information on social media or mainstream media. Think, reflect and evaluate:</a:t>
            </a:r>
            <a:endParaRPr sz="2200">
              <a:latin typeface="Titillium Web"/>
              <a:ea typeface="Titillium Web"/>
              <a:cs typeface="Titillium Web"/>
              <a:sym typeface="Titillium Web"/>
            </a:endParaRPr>
          </a:p>
          <a:p>
            <a:pPr indent="-179387" lvl="0" marL="179387" rtl="0" algn="l">
              <a:lnSpc>
                <a:spcPct val="113000"/>
              </a:lnSpc>
              <a:spcBef>
                <a:spcPts val="0"/>
              </a:spcBef>
              <a:spcAft>
                <a:spcPts val="0"/>
              </a:spcAft>
              <a:buClr>
                <a:schemeClr val="dk2"/>
              </a:buClr>
              <a:buSzPts val="2200"/>
              <a:buFont typeface="Titillium Web"/>
              <a:buChar char="•"/>
            </a:pPr>
            <a:r>
              <a:rPr lang="nl-NL" sz="2200">
                <a:latin typeface="Titillium Web"/>
                <a:ea typeface="Titillium Web"/>
                <a:cs typeface="Titillium Web"/>
                <a:sym typeface="Titillium Web"/>
              </a:rPr>
              <a:t> Nature of science and scientific work - do we have information about any scientific evidence? Can we evaluate it? Do we know someone we can ask? </a:t>
            </a:r>
            <a:endParaRPr sz="2200">
              <a:latin typeface="Titillium Web"/>
              <a:ea typeface="Titillium Web"/>
              <a:cs typeface="Titillium Web"/>
              <a:sym typeface="Titillium Web"/>
            </a:endParaRPr>
          </a:p>
          <a:p>
            <a:pPr indent="-179387" lvl="0" marL="179387" rtl="0" algn="l">
              <a:lnSpc>
                <a:spcPct val="113000"/>
              </a:lnSpc>
              <a:spcBef>
                <a:spcPts val="400"/>
              </a:spcBef>
              <a:spcAft>
                <a:spcPts val="0"/>
              </a:spcAft>
              <a:buClr>
                <a:schemeClr val="dk2"/>
              </a:buClr>
              <a:buSzPts val="2200"/>
              <a:buFont typeface="Titillium Web"/>
              <a:buChar char="•"/>
            </a:pPr>
            <a:r>
              <a:rPr lang="nl-NL" sz="2200">
                <a:latin typeface="Titillium Web"/>
                <a:ea typeface="Titillium Web"/>
                <a:cs typeface="Titillium Web"/>
                <a:sym typeface="Titillium Web"/>
              </a:rPr>
              <a:t>What is the authority of the writer or publisher to make the claims they are making? </a:t>
            </a:r>
            <a:endParaRPr sz="2200">
              <a:latin typeface="Titillium Web"/>
              <a:ea typeface="Titillium Web"/>
              <a:cs typeface="Titillium Web"/>
              <a:sym typeface="Titillium Web"/>
            </a:endParaRPr>
          </a:p>
          <a:p>
            <a:pPr indent="-179387" lvl="0" marL="179387" rtl="0" algn="l">
              <a:lnSpc>
                <a:spcPct val="113000"/>
              </a:lnSpc>
              <a:spcBef>
                <a:spcPts val="400"/>
              </a:spcBef>
              <a:spcAft>
                <a:spcPts val="0"/>
              </a:spcAft>
              <a:buClr>
                <a:schemeClr val="dk2"/>
              </a:buClr>
              <a:buSzPts val="2200"/>
              <a:buFont typeface="Titillium Web"/>
              <a:buChar char="•"/>
            </a:pPr>
            <a:r>
              <a:rPr lang="nl-NL" sz="2200">
                <a:latin typeface="Titillium Web"/>
                <a:ea typeface="Titillium Web"/>
                <a:cs typeface="Titillium Web"/>
                <a:sym typeface="Titillium Web"/>
              </a:rPr>
              <a:t>What are the underlying interests for publishing this information? </a:t>
            </a:r>
            <a:endParaRPr sz="2200">
              <a:latin typeface="Titillium Web"/>
              <a:ea typeface="Titillium Web"/>
              <a:cs typeface="Titillium Web"/>
              <a:sym typeface="Titillium Web"/>
            </a:endParaRPr>
          </a:p>
          <a:p>
            <a:pPr indent="-179387" lvl="0" marL="179387" rtl="0" algn="l">
              <a:lnSpc>
                <a:spcPct val="113000"/>
              </a:lnSpc>
              <a:spcBef>
                <a:spcPts val="400"/>
              </a:spcBef>
              <a:spcAft>
                <a:spcPts val="0"/>
              </a:spcAft>
              <a:buSzPts val="2200"/>
              <a:buFont typeface="Titillium Web"/>
              <a:buChar char="•"/>
            </a:pPr>
            <a:r>
              <a:rPr lang="nl-NL" sz="2200">
                <a:latin typeface="Titillium Web"/>
                <a:ea typeface="Titillium Web"/>
                <a:cs typeface="Titillium Web"/>
                <a:sym typeface="Titillium Web"/>
              </a:rPr>
              <a:t>How recent is it? </a:t>
            </a:r>
            <a:endParaRPr sz="2200">
              <a:latin typeface="Titillium Web"/>
              <a:ea typeface="Titillium Web"/>
              <a:cs typeface="Titillium Web"/>
              <a:sym typeface="Titillium Web"/>
            </a:endParaRPr>
          </a:p>
        </p:txBody>
      </p:sp>
    </p:spTree>
  </p:cSld>
  <p:clrMapOvr>
    <a:masterClrMapping/>
  </p:clrMapOvr>
</p:sld>
</file>

<file path=ppt/theme/theme1.xml><?xml version="1.0" encoding="utf-8"?>
<a:theme xmlns:a="http://schemas.openxmlformats.org/drawingml/2006/main" xmlns:r="http://schemas.openxmlformats.org/officeDocument/2006/relationships" name="04_witt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2018-06-07T11:41:46Z</dcterms:created>
  <dc:creator>Shana Houben</dc:creator>
</cp:coreProperties>
</file>